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2" r:id="rId2"/>
    <p:sldId id="257" r:id="rId3"/>
    <p:sldId id="293" r:id="rId4"/>
    <p:sldId id="294" r:id="rId5"/>
    <p:sldId id="295" r:id="rId6"/>
    <p:sldId id="296" r:id="rId7"/>
    <p:sldId id="297" r:id="rId8"/>
    <p:sldId id="298" r:id="rId9"/>
    <p:sldId id="304" r:id="rId10"/>
    <p:sldId id="307" r:id="rId11"/>
    <p:sldId id="299" r:id="rId12"/>
    <p:sldId id="302" r:id="rId13"/>
    <p:sldId id="301" r:id="rId14"/>
    <p:sldId id="303" r:id="rId15"/>
    <p:sldId id="300" r:id="rId16"/>
    <p:sldId id="308" r:id="rId17"/>
    <p:sldId id="305" r:id="rId18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" initials="U" lastIdx="1" clrIdx="0">
    <p:extLst>
      <p:ext uri="{19B8F6BF-5375-455C-9EA6-DF929625EA0E}">
        <p15:presenceInfo xmlns:p15="http://schemas.microsoft.com/office/powerpoint/2012/main" userId="Utilisa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C15"/>
    <a:srgbClr val="9E1D1A"/>
    <a:srgbClr val="CC0000"/>
    <a:srgbClr val="00AB6A"/>
    <a:srgbClr val="C00000"/>
    <a:srgbClr val="B2A712"/>
    <a:srgbClr val="000000"/>
    <a:srgbClr val="588937"/>
    <a:srgbClr val="F8CBAD"/>
    <a:srgbClr val="D5D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936E0-2F3B-4F71-A490-085FBA4DFA81}" v="1" dt="2026-01-26T15:07:29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136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in BLANCHET" userId="e5ec3c19f93f15a0" providerId="LiveId" clId="{2E452942-96A7-42BA-918A-C9E75703A8A3}"/>
    <pc:docChg chg="delSld modSld">
      <pc:chgData name="Alain BLANCHET" userId="e5ec3c19f93f15a0" providerId="LiveId" clId="{2E452942-96A7-42BA-918A-C9E75703A8A3}" dt="2026-01-26T15:12:24.563" v="171" actId="47"/>
      <pc:docMkLst>
        <pc:docMk/>
      </pc:docMkLst>
      <pc:sldChg chg="modSp mod">
        <pc:chgData name="Alain BLANCHET" userId="e5ec3c19f93f15a0" providerId="LiveId" clId="{2E452942-96A7-42BA-918A-C9E75703A8A3}" dt="2026-01-26T15:07:59.513" v="63" actId="20577"/>
        <pc:sldMkLst>
          <pc:docMk/>
          <pc:sldMk cId="957755774" sldId="292"/>
        </pc:sldMkLst>
        <pc:spChg chg="mod">
          <ac:chgData name="Alain BLANCHET" userId="e5ec3c19f93f15a0" providerId="LiveId" clId="{2E452942-96A7-42BA-918A-C9E75703A8A3}" dt="2026-01-26T15:07:59.513" v="63" actId="20577"/>
          <ac:spMkLst>
            <pc:docMk/>
            <pc:sldMk cId="957755774" sldId="292"/>
            <ac:spMk id="28" creationId="{00000000-0000-0000-0000-000000000000}"/>
          </ac:spMkLst>
        </pc:spChg>
      </pc:sldChg>
      <pc:sldChg chg="modSp mod">
        <pc:chgData name="Alain BLANCHET" userId="e5ec3c19f93f15a0" providerId="LiveId" clId="{2E452942-96A7-42BA-918A-C9E75703A8A3}" dt="2026-01-26T15:08:55.214" v="71" actId="20577"/>
        <pc:sldMkLst>
          <pc:docMk/>
          <pc:sldMk cId="1071221611" sldId="293"/>
        </pc:sldMkLst>
        <pc:spChg chg="mod">
          <ac:chgData name="Alain BLANCHET" userId="e5ec3c19f93f15a0" providerId="LiveId" clId="{2E452942-96A7-42BA-918A-C9E75703A8A3}" dt="2026-01-26T15:08:55.214" v="71" actId="20577"/>
          <ac:spMkLst>
            <pc:docMk/>
            <pc:sldMk cId="1071221611" sldId="293"/>
            <ac:spMk id="3" creationId="{F935A300-3124-7F06-D89A-611E68D5A316}"/>
          </ac:spMkLst>
        </pc:spChg>
      </pc:sldChg>
      <pc:sldChg chg="modSp mod">
        <pc:chgData name="Alain BLANCHET" userId="e5ec3c19f93f15a0" providerId="LiveId" clId="{2E452942-96A7-42BA-918A-C9E75703A8A3}" dt="2026-01-26T15:09:52.915" v="72" actId="12"/>
        <pc:sldMkLst>
          <pc:docMk/>
          <pc:sldMk cId="3530343037" sldId="295"/>
        </pc:sldMkLst>
        <pc:spChg chg="mod">
          <ac:chgData name="Alain BLANCHET" userId="e5ec3c19f93f15a0" providerId="LiveId" clId="{2E452942-96A7-42BA-918A-C9E75703A8A3}" dt="2026-01-26T15:09:52.915" v="72" actId="12"/>
          <ac:spMkLst>
            <pc:docMk/>
            <pc:sldMk cId="3530343037" sldId="295"/>
            <ac:spMk id="4" creationId="{195481BF-441A-6525-F6E2-222C76845F16}"/>
          </ac:spMkLst>
        </pc:spChg>
      </pc:sldChg>
      <pc:sldChg chg="modSp mod">
        <pc:chgData name="Alain BLANCHET" userId="e5ec3c19f93f15a0" providerId="LiveId" clId="{2E452942-96A7-42BA-918A-C9E75703A8A3}" dt="2026-01-26T15:11:01.382" v="142" actId="1076"/>
        <pc:sldMkLst>
          <pc:docMk/>
          <pc:sldMk cId="298608213" sldId="297"/>
        </pc:sldMkLst>
        <pc:spChg chg="mod">
          <ac:chgData name="Alain BLANCHET" userId="e5ec3c19f93f15a0" providerId="LiveId" clId="{2E452942-96A7-42BA-918A-C9E75703A8A3}" dt="2026-01-26T15:11:01.382" v="142" actId="1076"/>
          <ac:spMkLst>
            <pc:docMk/>
            <pc:sldMk cId="298608213" sldId="297"/>
            <ac:spMk id="2" creationId="{CC1A0054-5DCF-DA42-B882-C8E41273A8CA}"/>
          </ac:spMkLst>
        </pc:spChg>
      </pc:sldChg>
      <pc:sldChg chg="modSp mod">
        <pc:chgData name="Alain BLANCHET" userId="e5ec3c19f93f15a0" providerId="LiveId" clId="{2E452942-96A7-42BA-918A-C9E75703A8A3}" dt="2026-01-26T15:11:12.712" v="169" actId="20577"/>
        <pc:sldMkLst>
          <pc:docMk/>
          <pc:sldMk cId="2712908349" sldId="298"/>
        </pc:sldMkLst>
        <pc:spChg chg="mod">
          <ac:chgData name="Alain BLANCHET" userId="e5ec3c19f93f15a0" providerId="LiveId" clId="{2E452942-96A7-42BA-918A-C9E75703A8A3}" dt="2026-01-26T15:11:12.712" v="169" actId="20577"/>
          <ac:spMkLst>
            <pc:docMk/>
            <pc:sldMk cId="2712908349" sldId="298"/>
            <ac:spMk id="2" creationId="{8F6ABCA4-4689-1533-65E7-AC373C80773E}"/>
          </ac:spMkLst>
        </pc:spChg>
      </pc:sldChg>
      <pc:sldChg chg="del">
        <pc:chgData name="Alain BLANCHET" userId="e5ec3c19f93f15a0" providerId="LiveId" clId="{2E452942-96A7-42BA-918A-C9E75703A8A3}" dt="2026-01-26T15:12:21.867" v="170" actId="47"/>
        <pc:sldMkLst>
          <pc:docMk/>
          <pc:sldMk cId="1780217909" sldId="306"/>
        </pc:sldMkLst>
      </pc:sldChg>
      <pc:sldChg chg="del">
        <pc:chgData name="Alain BLANCHET" userId="e5ec3c19f93f15a0" providerId="LiveId" clId="{2E452942-96A7-42BA-918A-C9E75703A8A3}" dt="2026-01-26T15:12:24.563" v="171" actId="47"/>
        <pc:sldMkLst>
          <pc:docMk/>
          <pc:sldMk cId="2681041301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r">
              <a:defRPr sz="1300"/>
            </a:lvl1pPr>
          </a:lstStyle>
          <a:p>
            <a:fld id="{AB29D99F-D026-4E90-9AE2-38E0F9D12857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7" tIns="49534" rIns="99067" bIns="4953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7" tIns="49534" rIns="99067" bIns="4953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r">
              <a:defRPr sz="1300"/>
            </a:lvl1pPr>
          </a:lstStyle>
          <a:p>
            <a:fld id="{286BFA88-FA0B-47EB-9CC8-344C96D0E0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34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3AB9E-CE29-42A7-90B1-ED5FBB256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814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53EDB-788A-1823-99E6-48CDC0BFE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6C800B-8A53-E23E-5008-479978054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78CC54C-B184-76BB-3383-35C625456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B2F598-1140-4EBB-7952-011C53932D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FA88-FA0B-47EB-9CC8-344C96D0E09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122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C648F-63D0-F2E9-65D8-342094299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A45C4A6-376E-2A41-DF44-58CBA328E4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CD63B8E-FC01-6D69-1188-73ED6D74D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2F7659-4CE6-DA88-4A2A-3D48DE328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FA88-FA0B-47EB-9CC8-344C96D0E09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89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9D3C2-BB0C-2FF0-EB65-FA10AA149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46B6EC5-616D-A3CB-C0B9-58F6468A1F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2D8ED05-AF63-13B5-6204-765EB8DC6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425374-635D-CA3F-6A68-883F308724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FA88-FA0B-47EB-9CC8-344C96D0E09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012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BC1DD-00E1-7113-AEBF-7C5AFA6F0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06DF3D-DE7D-3973-54BF-80685C1A38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31377D9-66F0-9635-27D0-5BC179796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5C8F39-5B6F-F33D-22BF-16B6B83EB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FA88-FA0B-47EB-9CC8-344C96D0E09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9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53C41-C538-C49F-E77D-F3FC43BD2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BCC7AB2-9347-4494-F97C-28C1E96DD5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E7AF64C-C549-8E61-6710-F9F6DD6F8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D47DEB-7746-097F-13B0-98BA3798D1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FA88-FA0B-47EB-9CC8-344C96D0E09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845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9A8F2-DF44-4FF5-F1EE-1D346A34C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BE97391-30C9-5FBC-5EEB-FD918D3E7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077FB73-6FFF-5485-A2B4-9A935FFB4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2BC70D-228C-FF81-632A-D32B75AC52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FA88-FA0B-47EB-9CC8-344C96D0E09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705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FE71F-06BF-19FB-03D7-E3C4C05C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27D675B-7E69-6E60-64AB-05C904900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E904AE5-F2AB-5E15-CB44-012B4ED5A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8D2306-433D-05C9-3A48-C24382BF5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FA88-FA0B-47EB-9CC8-344C96D0E09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050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D0CED-C372-1AE1-41E2-0C404FD96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73464-E0F8-6D87-4AF5-A544D9649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C6C1BEC-3085-560E-4F93-4E19FBF1A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287CB6-33EE-9710-1AC9-03ADAC569F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FA88-FA0B-47EB-9CC8-344C96D0E09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72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FA88-FA0B-47EB-9CC8-344C96D0E09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161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1EA67-F361-B65A-0414-D9CB7CA46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A2D3EA3-17CC-3DA6-D355-BDA22E525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A68E715-589C-2205-3713-8AF0174814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662C02-F645-600C-A7A2-E41D3A29CB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FA88-FA0B-47EB-9CC8-344C96D0E09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768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303CA-03C7-A516-A962-C6007466A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FE4452-6599-3F18-659B-3714B4E6F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61D5EDD-EAD4-7718-FF1A-ECC832C04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AC54A3-977C-02CF-3E2C-1261161822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FA88-FA0B-47EB-9CC8-344C96D0E09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59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EB04C-3942-25DC-A971-22B844165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0320007-8D08-4E1F-56F9-B448BFEDE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293E5F3-9807-645C-D00B-AE8A4A407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F6D38-6817-E3A7-907C-559F50851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FA88-FA0B-47EB-9CC8-344C96D0E09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64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062B9-E2EA-4821-3A9F-E2687647A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937F5B-44C4-C94A-4723-52A9D0F8A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8280E23-FC67-6A16-A970-C938E3964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E2E29B-FE58-46E5-8F3C-8948137C5A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FA88-FA0B-47EB-9CC8-344C96D0E09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341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422ED-7778-AA74-BA93-15F2856B8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4FC6189-69CD-BD31-1CD4-A02BFE4A3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C05B657-B3AD-EFDD-2682-5E14EF610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56A33A-79B5-CB56-D76F-761F62EBF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FA88-FA0B-47EB-9CC8-344C96D0E09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468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CF0DB-CD22-A931-A642-48752C500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FD1CD28-8220-A943-F315-B4CDDB85ED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0BFCAB4-A66B-F918-4BE7-25F77F272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232633-5922-76BC-8E08-90D1AE6B84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FA88-FA0B-47EB-9CC8-344C96D0E09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36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FD227-5619-4B0C-C25F-BC32FBA5B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D5E6A01-D041-2FE6-7742-DC98DA285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7153577-417D-DC8E-DC1A-FCF7DA57B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22EB7B-EDB3-46F0-0F47-452FC4DB21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FA88-FA0B-47EB-9CC8-344C96D0E09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2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C0B-C03F-40AD-9D92-F44E6B114F8E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6D5C-DE6F-4A91-AFDB-980F67DBA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58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C0B-C03F-40AD-9D92-F44E6B114F8E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6D5C-DE6F-4A91-AFDB-980F67DBA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14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8" y="365125"/>
            <a:ext cx="1478756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9" y="365125"/>
            <a:ext cx="4321969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C0B-C03F-40AD-9D92-F44E6B114F8E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6D5C-DE6F-4A91-AFDB-980F67DBA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66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C0B-C03F-40AD-9D92-F44E6B114F8E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6D5C-DE6F-4A91-AFDB-980F67DBA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11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C0B-C03F-40AD-9D92-F44E6B114F8E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6D5C-DE6F-4A91-AFDB-980F67DBA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23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00363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1" y="1825625"/>
            <a:ext cx="2900363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C0B-C03F-40AD-9D92-F44E6B114F8E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6D5C-DE6F-4A91-AFDB-980F67DBA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10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C0B-C03F-40AD-9D92-F44E6B114F8E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6D5C-DE6F-4A91-AFDB-980F67DBA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44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C0B-C03F-40AD-9D92-F44E6B114F8E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6D5C-DE6F-4A91-AFDB-980F67DBA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89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C0B-C03F-40AD-9D92-F44E6B114F8E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6D5C-DE6F-4A91-AFDB-980F67DBA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67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C0B-C03F-40AD-9D92-F44E6B114F8E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6D5C-DE6F-4A91-AFDB-980F67DBA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23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C0B-C03F-40AD-9D92-F44E6B114F8E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6D5C-DE6F-4A91-AFDB-980F67DBA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46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C6C0B-C03F-40AD-9D92-F44E6B114F8E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46D5C-DE6F-4A91-AFDB-980F67DBA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70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6.gi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hyperlink" Target="https://svgsilh.com/fr/ff9800/image/2188039.html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D:\DamienAVRIL\ETUDES\ZH_Val Amboise\Photos\P101019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1" r="26201"/>
          <a:stretch/>
        </p:blipFill>
        <p:spPr bwMode="auto">
          <a:xfrm>
            <a:off x="627546" y="2028825"/>
            <a:ext cx="4963154" cy="30376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8406" r="16088" b="606"/>
          <a:stretch/>
        </p:blipFill>
        <p:spPr>
          <a:xfrm>
            <a:off x="514350" y="438150"/>
            <a:ext cx="2260148" cy="20193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1"/>
          <a:stretch/>
        </p:blipFill>
        <p:spPr>
          <a:xfrm>
            <a:off x="2904528" y="438150"/>
            <a:ext cx="2544553" cy="1682923"/>
          </a:xfrm>
          <a:prstGeom prst="rect">
            <a:avLst/>
          </a:prstGeom>
        </p:spPr>
      </p:pic>
      <p:sp>
        <p:nvSpPr>
          <p:cNvPr id="19" name="Forme libre 18"/>
          <p:cNvSpPr/>
          <p:nvPr/>
        </p:nvSpPr>
        <p:spPr>
          <a:xfrm>
            <a:off x="0" y="1857863"/>
            <a:ext cx="5787988" cy="1006976"/>
          </a:xfrm>
          <a:custGeom>
            <a:avLst/>
            <a:gdLst>
              <a:gd name="connsiteX0" fmla="*/ 0 w 6417733"/>
              <a:gd name="connsiteY0" fmla="*/ 1240367 h 1960033"/>
              <a:gd name="connsiteX1" fmla="*/ 8467 w 6417733"/>
              <a:gd name="connsiteY1" fmla="*/ 1960033 h 1960033"/>
              <a:gd name="connsiteX2" fmla="*/ 3031067 w 6417733"/>
              <a:gd name="connsiteY2" fmla="*/ 1511300 h 1960033"/>
              <a:gd name="connsiteX3" fmla="*/ 6413500 w 6417733"/>
              <a:gd name="connsiteY3" fmla="*/ 1257300 h 1960033"/>
              <a:gd name="connsiteX4" fmla="*/ 6417733 w 6417733"/>
              <a:gd name="connsiteY4" fmla="*/ 0 h 1960033"/>
              <a:gd name="connsiteX5" fmla="*/ 2421467 w 6417733"/>
              <a:gd name="connsiteY5" fmla="*/ 1007533 h 1960033"/>
              <a:gd name="connsiteX6" fmla="*/ 0 w 6417733"/>
              <a:gd name="connsiteY6" fmla="*/ 1240367 h 1960033"/>
              <a:gd name="connsiteX0" fmla="*/ 0 w 6417733"/>
              <a:gd name="connsiteY0" fmla="*/ 1240367 h 1960033"/>
              <a:gd name="connsiteX1" fmla="*/ 8467 w 6417733"/>
              <a:gd name="connsiteY1" fmla="*/ 1960033 h 1960033"/>
              <a:gd name="connsiteX2" fmla="*/ 3031067 w 6417733"/>
              <a:gd name="connsiteY2" fmla="*/ 1511300 h 1960033"/>
              <a:gd name="connsiteX3" fmla="*/ 6413500 w 6417733"/>
              <a:gd name="connsiteY3" fmla="*/ 1257300 h 1960033"/>
              <a:gd name="connsiteX4" fmla="*/ 6417733 w 6417733"/>
              <a:gd name="connsiteY4" fmla="*/ 0 h 1960033"/>
              <a:gd name="connsiteX5" fmla="*/ 2421467 w 6417733"/>
              <a:gd name="connsiteY5" fmla="*/ 1007533 h 1960033"/>
              <a:gd name="connsiteX6" fmla="*/ 0 w 6417733"/>
              <a:gd name="connsiteY6" fmla="*/ 1240367 h 1960033"/>
              <a:gd name="connsiteX0" fmla="*/ 0 w 6417733"/>
              <a:gd name="connsiteY0" fmla="*/ 1240367 h 1960033"/>
              <a:gd name="connsiteX1" fmla="*/ 8467 w 6417733"/>
              <a:gd name="connsiteY1" fmla="*/ 1960033 h 1960033"/>
              <a:gd name="connsiteX2" fmla="*/ 3031067 w 6417733"/>
              <a:gd name="connsiteY2" fmla="*/ 1511300 h 1960033"/>
              <a:gd name="connsiteX3" fmla="*/ 6413500 w 6417733"/>
              <a:gd name="connsiteY3" fmla="*/ 1257300 h 1960033"/>
              <a:gd name="connsiteX4" fmla="*/ 6417733 w 6417733"/>
              <a:gd name="connsiteY4" fmla="*/ 0 h 1960033"/>
              <a:gd name="connsiteX5" fmla="*/ 2421467 w 6417733"/>
              <a:gd name="connsiteY5" fmla="*/ 1007533 h 1960033"/>
              <a:gd name="connsiteX6" fmla="*/ 0 w 6417733"/>
              <a:gd name="connsiteY6" fmla="*/ 1240367 h 1960033"/>
              <a:gd name="connsiteX0" fmla="*/ 0 w 6417733"/>
              <a:gd name="connsiteY0" fmla="*/ 1240367 h 1960033"/>
              <a:gd name="connsiteX1" fmla="*/ 8467 w 6417733"/>
              <a:gd name="connsiteY1" fmla="*/ 1960033 h 1960033"/>
              <a:gd name="connsiteX2" fmla="*/ 3031067 w 6417733"/>
              <a:gd name="connsiteY2" fmla="*/ 1511300 h 1960033"/>
              <a:gd name="connsiteX3" fmla="*/ 6413500 w 6417733"/>
              <a:gd name="connsiteY3" fmla="*/ 1257300 h 1960033"/>
              <a:gd name="connsiteX4" fmla="*/ 6417733 w 6417733"/>
              <a:gd name="connsiteY4" fmla="*/ 0 h 1960033"/>
              <a:gd name="connsiteX5" fmla="*/ 2421467 w 6417733"/>
              <a:gd name="connsiteY5" fmla="*/ 1007533 h 1960033"/>
              <a:gd name="connsiteX6" fmla="*/ 0 w 6417733"/>
              <a:gd name="connsiteY6" fmla="*/ 1240367 h 1960033"/>
              <a:gd name="connsiteX0" fmla="*/ 0 w 6417733"/>
              <a:gd name="connsiteY0" fmla="*/ 1240367 h 1960033"/>
              <a:gd name="connsiteX1" fmla="*/ 8467 w 6417733"/>
              <a:gd name="connsiteY1" fmla="*/ 1960033 h 1960033"/>
              <a:gd name="connsiteX2" fmla="*/ 3031067 w 6417733"/>
              <a:gd name="connsiteY2" fmla="*/ 1511300 h 1960033"/>
              <a:gd name="connsiteX3" fmla="*/ 6413500 w 6417733"/>
              <a:gd name="connsiteY3" fmla="*/ 1257300 h 1960033"/>
              <a:gd name="connsiteX4" fmla="*/ 6417733 w 6417733"/>
              <a:gd name="connsiteY4" fmla="*/ 0 h 1960033"/>
              <a:gd name="connsiteX5" fmla="*/ 2421467 w 6417733"/>
              <a:gd name="connsiteY5" fmla="*/ 1007533 h 1960033"/>
              <a:gd name="connsiteX6" fmla="*/ 0 w 6417733"/>
              <a:gd name="connsiteY6" fmla="*/ 1240367 h 1960033"/>
              <a:gd name="connsiteX0" fmla="*/ 0 w 6417733"/>
              <a:gd name="connsiteY0" fmla="*/ 1240367 h 2026872"/>
              <a:gd name="connsiteX1" fmla="*/ 8467 w 6417733"/>
              <a:gd name="connsiteY1" fmla="*/ 1960033 h 2026872"/>
              <a:gd name="connsiteX2" fmla="*/ 3031067 w 6417733"/>
              <a:gd name="connsiteY2" fmla="*/ 1511300 h 2026872"/>
              <a:gd name="connsiteX3" fmla="*/ 6413500 w 6417733"/>
              <a:gd name="connsiteY3" fmla="*/ 1257300 h 2026872"/>
              <a:gd name="connsiteX4" fmla="*/ 6417733 w 6417733"/>
              <a:gd name="connsiteY4" fmla="*/ 0 h 2026872"/>
              <a:gd name="connsiteX5" fmla="*/ 2421467 w 6417733"/>
              <a:gd name="connsiteY5" fmla="*/ 1007533 h 2026872"/>
              <a:gd name="connsiteX6" fmla="*/ 0 w 6417733"/>
              <a:gd name="connsiteY6" fmla="*/ 1240367 h 2026872"/>
              <a:gd name="connsiteX0" fmla="*/ 0 w 6417733"/>
              <a:gd name="connsiteY0" fmla="*/ 1240367 h 2036687"/>
              <a:gd name="connsiteX1" fmla="*/ 8467 w 6417733"/>
              <a:gd name="connsiteY1" fmla="*/ 1960033 h 2036687"/>
              <a:gd name="connsiteX2" fmla="*/ 3031067 w 6417733"/>
              <a:gd name="connsiteY2" fmla="*/ 1511300 h 2036687"/>
              <a:gd name="connsiteX3" fmla="*/ 6413500 w 6417733"/>
              <a:gd name="connsiteY3" fmla="*/ 1257300 h 2036687"/>
              <a:gd name="connsiteX4" fmla="*/ 6417733 w 6417733"/>
              <a:gd name="connsiteY4" fmla="*/ 0 h 2036687"/>
              <a:gd name="connsiteX5" fmla="*/ 2421467 w 6417733"/>
              <a:gd name="connsiteY5" fmla="*/ 1007533 h 2036687"/>
              <a:gd name="connsiteX6" fmla="*/ 0 w 6417733"/>
              <a:gd name="connsiteY6" fmla="*/ 1240367 h 2036687"/>
              <a:gd name="connsiteX0" fmla="*/ 0 w 6417733"/>
              <a:gd name="connsiteY0" fmla="*/ 1240367 h 2036687"/>
              <a:gd name="connsiteX1" fmla="*/ 8467 w 6417733"/>
              <a:gd name="connsiteY1" fmla="*/ 1960033 h 2036687"/>
              <a:gd name="connsiteX2" fmla="*/ 3031067 w 6417733"/>
              <a:gd name="connsiteY2" fmla="*/ 1511300 h 2036687"/>
              <a:gd name="connsiteX3" fmla="*/ 6413500 w 6417733"/>
              <a:gd name="connsiteY3" fmla="*/ 1257300 h 2036687"/>
              <a:gd name="connsiteX4" fmla="*/ 6417733 w 6417733"/>
              <a:gd name="connsiteY4" fmla="*/ 0 h 2036687"/>
              <a:gd name="connsiteX5" fmla="*/ 2421467 w 6417733"/>
              <a:gd name="connsiteY5" fmla="*/ 1007533 h 2036687"/>
              <a:gd name="connsiteX6" fmla="*/ 0 w 6417733"/>
              <a:gd name="connsiteY6" fmla="*/ 1240367 h 2036687"/>
              <a:gd name="connsiteX0" fmla="*/ 0 w 6417733"/>
              <a:gd name="connsiteY0" fmla="*/ 1240367 h 2036687"/>
              <a:gd name="connsiteX1" fmla="*/ 8467 w 6417733"/>
              <a:gd name="connsiteY1" fmla="*/ 1960033 h 2036687"/>
              <a:gd name="connsiteX2" fmla="*/ 3031067 w 6417733"/>
              <a:gd name="connsiteY2" fmla="*/ 1511300 h 2036687"/>
              <a:gd name="connsiteX3" fmla="*/ 6413500 w 6417733"/>
              <a:gd name="connsiteY3" fmla="*/ 1257300 h 2036687"/>
              <a:gd name="connsiteX4" fmla="*/ 6417733 w 6417733"/>
              <a:gd name="connsiteY4" fmla="*/ 0 h 2036687"/>
              <a:gd name="connsiteX5" fmla="*/ 2421467 w 6417733"/>
              <a:gd name="connsiteY5" fmla="*/ 1007533 h 2036687"/>
              <a:gd name="connsiteX6" fmla="*/ 0 w 6417733"/>
              <a:gd name="connsiteY6" fmla="*/ 1240367 h 2036687"/>
              <a:gd name="connsiteX0" fmla="*/ 0 w 6502406"/>
              <a:gd name="connsiteY0" fmla="*/ 1206496 h 2036687"/>
              <a:gd name="connsiteX1" fmla="*/ 93140 w 6502406"/>
              <a:gd name="connsiteY1" fmla="*/ 1960033 h 2036687"/>
              <a:gd name="connsiteX2" fmla="*/ 3115740 w 6502406"/>
              <a:gd name="connsiteY2" fmla="*/ 1511300 h 2036687"/>
              <a:gd name="connsiteX3" fmla="*/ 6498173 w 6502406"/>
              <a:gd name="connsiteY3" fmla="*/ 1257300 h 2036687"/>
              <a:gd name="connsiteX4" fmla="*/ 6502406 w 6502406"/>
              <a:gd name="connsiteY4" fmla="*/ 0 h 2036687"/>
              <a:gd name="connsiteX5" fmla="*/ 2506140 w 6502406"/>
              <a:gd name="connsiteY5" fmla="*/ 1007533 h 2036687"/>
              <a:gd name="connsiteX6" fmla="*/ 0 w 6502406"/>
              <a:gd name="connsiteY6" fmla="*/ 1206496 h 2036687"/>
              <a:gd name="connsiteX0" fmla="*/ 814 w 6503220"/>
              <a:gd name="connsiteY0" fmla="*/ 1206496 h 2036687"/>
              <a:gd name="connsiteX1" fmla="*/ 814 w 6503220"/>
              <a:gd name="connsiteY1" fmla="*/ 1960033 h 2036687"/>
              <a:gd name="connsiteX2" fmla="*/ 3116554 w 6503220"/>
              <a:gd name="connsiteY2" fmla="*/ 1511300 h 2036687"/>
              <a:gd name="connsiteX3" fmla="*/ 6498987 w 6503220"/>
              <a:gd name="connsiteY3" fmla="*/ 1257300 h 2036687"/>
              <a:gd name="connsiteX4" fmla="*/ 6503220 w 6503220"/>
              <a:gd name="connsiteY4" fmla="*/ 0 h 2036687"/>
              <a:gd name="connsiteX5" fmla="*/ 2506954 w 6503220"/>
              <a:gd name="connsiteY5" fmla="*/ 1007533 h 2036687"/>
              <a:gd name="connsiteX6" fmla="*/ 814 w 6503220"/>
              <a:gd name="connsiteY6" fmla="*/ 1206496 h 2036687"/>
              <a:gd name="connsiteX0" fmla="*/ 814 w 6503220"/>
              <a:gd name="connsiteY0" fmla="*/ 1206496 h 2036687"/>
              <a:gd name="connsiteX1" fmla="*/ 814 w 6503220"/>
              <a:gd name="connsiteY1" fmla="*/ 1960033 h 2036687"/>
              <a:gd name="connsiteX2" fmla="*/ 3116554 w 6503220"/>
              <a:gd name="connsiteY2" fmla="*/ 1511300 h 2036687"/>
              <a:gd name="connsiteX3" fmla="*/ 6498987 w 6503220"/>
              <a:gd name="connsiteY3" fmla="*/ 1257300 h 2036687"/>
              <a:gd name="connsiteX4" fmla="*/ 6503220 w 6503220"/>
              <a:gd name="connsiteY4" fmla="*/ 0 h 2036687"/>
              <a:gd name="connsiteX5" fmla="*/ 2506954 w 6503220"/>
              <a:gd name="connsiteY5" fmla="*/ 1007533 h 2036687"/>
              <a:gd name="connsiteX6" fmla="*/ 814 w 6503220"/>
              <a:gd name="connsiteY6" fmla="*/ 1206496 h 2036687"/>
              <a:gd name="connsiteX0" fmla="*/ 814 w 6503220"/>
              <a:gd name="connsiteY0" fmla="*/ 1206496 h 2036687"/>
              <a:gd name="connsiteX1" fmla="*/ 814 w 6503220"/>
              <a:gd name="connsiteY1" fmla="*/ 1960033 h 2036687"/>
              <a:gd name="connsiteX2" fmla="*/ 3116554 w 6503220"/>
              <a:gd name="connsiteY2" fmla="*/ 1511300 h 2036687"/>
              <a:gd name="connsiteX3" fmla="*/ 6498987 w 6503220"/>
              <a:gd name="connsiteY3" fmla="*/ 1257300 h 2036687"/>
              <a:gd name="connsiteX4" fmla="*/ 6503220 w 6503220"/>
              <a:gd name="connsiteY4" fmla="*/ 0 h 2036687"/>
              <a:gd name="connsiteX5" fmla="*/ 2477320 w 6503220"/>
              <a:gd name="connsiteY5" fmla="*/ 999066 h 2036687"/>
              <a:gd name="connsiteX6" fmla="*/ 814 w 6503220"/>
              <a:gd name="connsiteY6" fmla="*/ 1206496 h 2036687"/>
              <a:gd name="connsiteX0" fmla="*/ 814 w 6503220"/>
              <a:gd name="connsiteY0" fmla="*/ 1206496 h 2036209"/>
              <a:gd name="connsiteX1" fmla="*/ 814 w 6503220"/>
              <a:gd name="connsiteY1" fmla="*/ 1960033 h 2036209"/>
              <a:gd name="connsiteX2" fmla="*/ 3095386 w 6503220"/>
              <a:gd name="connsiteY2" fmla="*/ 1507066 h 2036209"/>
              <a:gd name="connsiteX3" fmla="*/ 6498987 w 6503220"/>
              <a:gd name="connsiteY3" fmla="*/ 1257300 h 2036209"/>
              <a:gd name="connsiteX4" fmla="*/ 6503220 w 6503220"/>
              <a:gd name="connsiteY4" fmla="*/ 0 h 2036209"/>
              <a:gd name="connsiteX5" fmla="*/ 2477320 w 6503220"/>
              <a:gd name="connsiteY5" fmla="*/ 999066 h 2036209"/>
              <a:gd name="connsiteX6" fmla="*/ 814 w 6503220"/>
              <a:gd name="connsiteY6" fmla="*/ 1206496 h 2036209"/>
              <a:gd name="connsiteX0" fmla="*/ 814 w 6503220"/>
              <a:gd name="connsiteY0" fmla="*/ 1259859 h 2089572"/>
              <a:gd name="connsiteX1" fmla="*/ 814 w 6503220"/>
              <a:gd name="connsiteY1" fmla="*/ 2013396 h 2089572"/>
              <a:gd name="connsiteX2" fmla="*/ 3095386 w 6503220"/>
              <a:gd name="connsiteY2" fmla="*/ 1560429 h 2089572"/>
              <a:gd name="connsiteX3" fmla="*/ 6498987 w 6503220"/>
              <a:gd name="connsiteY3" fmla="*/ 1310663 h 2089572"/>
              <a:gd name="connsiteX4" fmla="*/ 6503220 w 6503220"/>
              <a:gd name="connsiteY4" fmla="*/ 53363 h 2089572"/>
              <a:gd name="connsiteX5" fmla="*/ 754796 w 6503220"/>
              <a:gd name="connsiteY5" fmla="*/ 102113 h 2089572"/>
              <a:gd name="connsiteX6" fmla="*/ 814 w 6503220"/>
              <a:gd name="connsiteY6" fmla="*/ 1259859 h 2089572"/>
              <a:gd name="connsiteX0" fmla="*/ 0 w 6539252"/>
              <a:gd name="connsiteY0" fmla="*/ 93014 h 2089572"/>
              <a:gd name="connsiteX1" fmla="*/ 36846 w 6539252"/>
              <a:gd name="connsiteY1" fmla="*/ 2013396 h 2089572"/>
              <a:gd name="connsiteX2" fmla="*/ 3131418 w 6539252"/>
              <a:gd name="connsiteY2" fmla="*/ 1560429 h 2089572"/>
              <a:gd name="connsiteX3" fmla="*/ 6535019 w 6539252"/>
              <a:gd name="connsiteY3" fmla="*/ 1310663 h 2089572"/>
              <a:gd name="connsiteX4" fmla="*/ 6539252 w 6539252"/>
              <a:gd name="connsiteY4" fmla="*/ 53363 h 2089572"/>
              <a:gd name="connsiteX5" fmla="*/ 790828 w 6539252"/>
              <a:gd name="connsiteY5" fmla="*/ 102113 h 2089572"/>
              <a:gd name="connsiteX6" fmla="*/ 0 w 6539252"/>
              <a:gd name="connsiteY6" fmla="*/ 93014 h 2089572"/>
              <a:gd name="connsiteX0" fmla="*/ 0 w 6539252"/>
              <a:gd name="connsiteY0" fmla="*/ 93014 h 2089572"/>
              <a:gd name="connsiteX1" fmla="*/ 36846 w 6539252"/>
              <a:gd name="connsiteY1" fmla="*/ 2013396 h 2089572"/>
              <a:gd name="connsiteX2" fmla="*/ 3131418 w 6539252"/>
              <a:gd name="connsiteY2" fmla="*/ 1560429 h 2089572"/>
              <a:gd name="connsiteX3" fmla="*/ 6535019 w 6539252"/>
              <a:gd name="connsiteY3" fmla="*/ 1310663 h 2089572"/>
              <a:gd name="connsiteX4" fmla="*/ 6539252 w 6539252"/>
              <a:gd name="connsiteY4" fmla="*/ 53363 h 2089572"/>
              <a:gd name="connsiteX5" fmla="*/ 790828 w 6539252"/>
              <a:gd name="connsiteY5" fmla="*/ 102113 h 2089572"/>
              <a:gd name="connsiteX6" fmla="*/ 0 w 6539252"/>
              <a:gd name="connsiteY6" fmla="*/ 93014 h 2089572"/>
              <a:gd name="connsiteX0" fmla="*/ 0 w 6539252"/>
              <a:gd name="connsiteY0" fmla="*/ 93014 h 2089572"/>
              <a:gd name="connsiteX1" fmla="*/ 36846 w 6539252"/>
              <a:gd name="connsiteY1" fmla="*/ 2013396 h 2089572"/>
              <a:gd name="connsiteX2" fmla="*/ 3131418 w 6539252"/>
              <a:gd name="connsiteY2" fmla="*/ 1560429 h 2089572"/>
              <a:gd name="connsiteX3" fmla="*/ 6535019 w 6539252"/>
              <a:gd name="connsiteY3" fmla="*/ 1310663 h 2089572"/>
              <a:gd name="connsiteX4" fmla="*/ 6539252 w 6539252"/>
              <a:gd name="connsiteY4" fmla="*/ 53363 h 2089572"/>
              <a:gd name="connsiteX5" fmla="*/ 790828 w 6539252"/>
              <a:gd name="connsiteY5" fmla="*/ 102113 h 2089572"/>
              <a:gd name="connsiteX6" fmla="*/ 0 w 6539252"/>
              <a:gd name="connsiteY6" fmla="*/ 93014 h 2089572"/>
              <a:gd name="connsiteX0" fmla="*/ 0 w 6539252"/>
              <a:gd name="connsiteY0" fmla="*/ 93014 h 2089572"/>
              <a:gd name="connsiteX1" fmla="*/ 36846 w 6539252"/>
              <a:gd name="connsiteY1" fmla="*/ 2013396 h 2089572"/>
              <a:gd name="connsiteX2" fmla="*/ 3131418 w 6539252"/>
              <a:gd name="connsiteY2" fmla="*/ 1560429 h 2089572"/>
              <a:gd name="connsiteX3" fmla="*/ 6535019 w 6539252"/>
              <a:gd name="connsiteY3" fmla="*/ 1310663 h 2089572"/>
              <a:gd name="connsiteX4" fmla="*/ 6539252 w 6539252"/>
              <a:gd name="connsiteY4" fmla="*/ 53363 h 2089572"/>
              <a:gd name="connsiteX5" fmla="*/ 790828 w 6539252"/>
              <a:gd name="connsiteY5" fmla="*/ 102113 h 2089572"/>
              <a:gd name="connsiteX6" fmla="*/ 0 w 6539252"/>
              <a:gd name="connsiteY6" fmla="*/ 93014 h 2089572"/>
              <a:gd name="connsiteX0" fmla="*/ 0 w 6507864"/>
              <a:gd name="connsiteY0" fmla="*/ 1097462 h 2089572"/>
              <a:gd name="connsiteX1" fmla="*/ 5458 w 6507864"/>
              <a:gd name="connsiteY1" fmla="*/ 2013396 h 2089572"/>
              <a:gd name="connsiteX2" fmla="*/ 3100030 w 6507864"/>
              <a:gd name="connsiteY2" fmla="*/ 1560429 h 2089572"/>
              <a:gd name="connsiteX3" fmla="*/ 6503631 w 6507864"/>
              <a:gd name="connsiteY3" fmla="*/ 1310663 h 2089572"/>
              <a:gd name="connsiteX4" fmla="*/ 6507864 w 6507864"/>
              <a:gd name="connsiteY4" fmla="*/ 53363 h 2089572"/>
              <a:gd name="connsiteX5" fmla="*/ 759440 w 6507864"/>
              <a:gd name="connsiteY5" fmla="*/ 102113 h 2089572"/>
              <a:gd name="connsiteX6" fmla="*/ 0 w 6507864"/>
              <a:gd name="connsiteY6" fmla="*/ 1097462 h 2089572"/>
              <a:gd name="connsiteX0" fmla="*/ 0 w 6507864"/>
              <a:gd name="connsiteY0" fmla="*/ 1044099 h 2036209"/>
              <a:gd name="connsiteX1" fmla="*/ 5458 w 6507864"/>
              <a:gd name="connsiteY1" fmla="*/ 1960033 h 2036209"/>
              <a:gd name="connsiteX2" fmla="*/ 3100030 w 6507864"/>
              <a:gd name="connsiteY2" fmla="*/ 1507066 h 2036209"/>
              <a:gd name="connsiteX3" fmla="*/ 6503631 w 6507864"/>
              <a:gd name="connsiteY3" fmla="*/ 1257300 h 2036209"/>
              <a:gd name="connsiteX4" fmla="*/ 6507864 w 6507864"/>
              <a:gd name="connsiteY4" fmla="*/ 0 h 2036209"/>
              <a:gd name="connsiteX5" fmla="*/ 3131499 w 6507864"/>
              <a:gd name="connsiteY5" fmla="*/ 541953 h 2036209"/>
              <a:gd name="connsiteX6" fmla="*/ 0 w 6507864"/>
              <a:gd name="connsiteY6" fmla="*/ 1044099 h 2036209"/>
              <a:gd name="connsiteX0" fmla="*/ 0 w 6507864"/>
              <a:gd name="connsiteY0" fmla="*/ 785469 h 1777579"/>
              <a:gd name="connsiteX1" fmla="*/ 5458 w 6507864"/>
              <a:gd name="connsiteY1" fmla="*/ 1701403 h 1777579"/>
              <a:gd name="connsiteX2" fmla="*/ 3100030 w 6507864"/>
              <a:gd name="connsiteY2" fmla="*/ 1248436 h 1777579"/>
              <a:gd name="connsiteX3" fmla="*/ 6503631 w 6507864"/>
              <a:gd name="connsiteY3" fmla="*/ 998670 h 1777579"/>
              <a:gd name="connsiteX4" fmla="*/ 6507864 w 6507864"/>
              <a:gd name="connsiteY4" fmla="*/ 0 h 1777579"/>
              <a:gd name="connsiteX5" fmla="*/ 3131499 w 6507864"/>
              <a:gd name="connsiteY5" fmla="*/ 283323 h 1777579"/>
              <a:gd name="connsiteX6" fmla="*/ 0 w 6507864"/>
              <a:gd name="connsiteY6" fmla="*/ 785469 h 1777579"/>
              <a:gd name="connsiteX0" fmla="*/ 0 w 6530284"/>
              <a:gd name="connsiteY0" fmla="*/ 839601 h 1831711"/>
              <a:gd name="connsiteX1" fmla="*/ 5458 w 6530284"/>
              <a:gd name="connsiteY1" fmla="*/ 1755535 h 1831711"/>
              <a:gd name="connsiteX2" fmla="*/ 3100030 w 6530284"/>
              <a:gd name="connsiteY2" fmla="*/ 1302568 h 1831711"/>
              <a:gd name="connsiteX3" fmla="*/ 6503631 w 6530284"/>
              <a:gd name="connsiteY3" fmla="*/ 1052802 h 1831711"/>
              <a:gd name="connsiteX4" fmla="*/ 6530284 w 6530284"/>
              <a:gd name="connsiteY4" fmla="*/ 0 h 1831711"/>
              <a:gd name="connsiteX5" fmla="*/ 3131499 w 6530284"/>
              <a:gd name="connsiteY5" fmla="*/ 337455 h 1831711"/>
              <a:gd name="connsiteX6" fmla="*/ 0 w 6530284"/>
              <a:gd name="connsiteY6" fmla="*/ 839601 h 1831711"/>
              <a:gd name="connsiteX0" fmla="*/ 0 w 6530284"/>
              <a:gd name="connsiteY0" fmla="*/ 868497 h 1860607"/>
              <a:gd name="connsiteX1" fmla="*/ 5458 w 6530284"/>
              <a:gd name="connsiteY1" fmla="*/ 1784431 h 1860607"/>
              <a:gd name="connsiteX2" fmla="*/ 3100030 w 6530284"/>
              <a:gd name="connsiteY2" fmla="*/ 1331464 h 1860607"/>
              <a:gd name="connsiteX3" fmla="*/ 6503631 w 6530284"/>
              <a:gd name="connsiteY3" fmla="*/ 1081698 h 1860607"/>
              <a:gd name="connsiteX4" fmla="*/ 6530284 w 6530284"/>
              <a:gd name="connsiteY4" fmla="*/ 28896 h 1860607"/>
              <a:gd name="connsiteX5" fmla="*/ 3131499 w 6530284"/>
              <a:gd name="connsiteY5" fmla="*/ 366351 h 1860607"/>
              <a:gd name="connsiteX6" fmla="*/ 0 w 6530284"/>
              <a:gd name="connsiteY6" fmla="*/ 868497 h 1860607"/>
              <a:gd name="connsiteX0" fmla="*/ 0 w 6530284"/>
              <a:gd name="connsiteY0" fmla="*/ 868497 h 1860607"/>
              <a:gd name="connsiteX1" fmla="*/ 5458 w 6530284"/>
              <a:gd name="connsiteY1" fmla="*/ 1784431 h 1860607"/>
              <a:gd name="connsiteX2" fmla="*/ 3100030 w 6530284"/>
              <a:gd name="connsiteY2" fmla="*/ 1331464 h 1860607"/>
              <a:gd name="connsiteX3" fmla="*/ 6503631 w 6530284"/>
              <a:gd name="connsiteY3" fmla="*/ 1081698 h 1860607"/>
              <a:gd name="connsiteX4" fmla="*/ 6530284 w 6530284"/>
              <a:gd name="connsiteY4" fmla="*/ 28896 h 1860607"/>
              <a:gd name="connsiteX5" fmla="*/ 3131499 w 6530284"/>
              <a:gd name="connsiteY5" fmla="*/ 366351 h 1860607"/>
              <a:gd name="connsiteX6" fmla="*/ 0 w 6530284"/>
              <a:gd name="connsiteY6" fmla="*/ 868497 h 1860607"/>
              <a:gd name="connsiteX0" fmla="*/ 0 w 6530284"/>
              <a:gd name="connsiteY0" fmla="*/ 868497 h 1860607"/>
              <a:gd name="connsiteX1" fmla="*/ 5458 w 6530284"/>
              <a:gd name="connsiteY1" fmla="*/ 1784431 h 1860607"/>
              <a:gd name="connsiteX2" fmla="*/ 3100030 w 6530284"/>
              <a:gd name="connsiteY2" fmla="*/ 1331464 h 1860607"/>
              <a:gd name="connsiteX3" fmla="*/ 6503631 w 6530284"/>
              <a:gd name="connsiteY3" fmla="*/ 1081698 h 1860607"/>
              <a:gd name="connsiteX4" fmla="*/ 6530284 w 6530284"/>
              <a:gd name="connsiteY4" fmla="*/ 28896 h 1860607"/>
              <a:gd name="connsiteX5" fmla="*/ 3131499 w 6530284"/>
              <a:gd name="connsiteY5" fmla="*/ 366351 h 1860607"/>
              <a:gd name="connsiteX6" fmla="*/ 0 w 6530284"/>
              <a:gd name="connsiteY6" fmla="*/ 868497 h 1860607"/>
              <a:gd name="connsiteX0" fmla="*/ 0 w 6530284"/>
              <a:gd name="connsiteY0" fmla="*/ 860897 h 1853007"/>
              <a:gd name="connsiteX1" fmla="*/ 5458 w 6530284"/>
              <a:gd name="connsiteY1" fmla="*/ 1776831 h 1853007"/>
              <a:gd name="connsiteX2" fmla="*/ 3100030 w 6530284"/>
              <a:gd name="connsiteY2" fmla="*/ 1323864 h 1853007"/>
              <a:gd name="connsiteX3" fmla="*/ 6503631 w 6530284"/>
              <a:gd name="connsiteY3" fmla="*/ 1074098 h 1853007"/>
              <a:gd name="connsiteX4" fmla="*/ 6530284 w 6530284"/>
              <a:gd name="connsiteY4" fmla="*/ 21296 h 1853007"/>
              <a:gd name="connsiteX5" fmla="*/ 3109079 w 6530284"/>
              <a:gd name="connsiteY5" fmla="*/ 430927 h 1853007"/>
              <a:gd name="connsiteX6" fmla="*/ 0 w 6530284"/>
              <a:gd name="connsiteY6" fmla="*/ 860897 h 1853007"/>
              <a:gd name="connsiteX0" fmla="*/ 0 w 6530284"/>
              <a:gd name="connsiteY0" fmla="*/ 868362 h 1860472"/>
              <a:gd name="connsiteX1" fmla="*/ 5458 w 6530284"/>
              <a:gd name="connsiteY1" fmla="*/ 1784296 h 1860472"/>
              <a:gd name="connsiteX2" fmla="*/ 3100030 w 6530284"/>
              <a:gd name="connsiteY2" fmla="*/ 1331329 h 1860472"/>
              <a:gd name="connsiteX3" fmla="*/ 6503631 w 6530284"/>
              <a:gd name="connsiteY3" fmla="*/ 1081563 h 1860472"/>
              <a:gd name="connsiteX4" fmla="*/ 6530284 w 6530284"/>
              <a:gd name="connsiteY4" fmla="*/ 28761 h 1860472"/>
              <a:gd name="connsiteX5" fmla="*/ 3109079 w 6530284"/>
              <a:gd name="connsiteY5" fmla="*/ 438392 h 1860472"/>
              <a:gd name="connsiteX6" fmla="*/ 0 w 6530284"/>
              <a:gd name="connsiteY6" fmla="*/ 868362 h 1860472"/>
              <a:gd name="connsiteX0" fmla="*/ 0 w 6530284"/>
              <a:gd name="connsiteY0" fmla="*/ 868362 h 1860472"/>
              <a:gd name="connsiteX1" fmla="*/ 5458 w 6530284"/>
              <a:gd name="connsiteY1" fmla="*/ 1784296 h 1860472"/>
              <a:gd name="connsiteX2" fmla="*/ 3100030 w 6530284"/>
              <a:gd name="connsiteY2" fmla="*/ 1331329 h 1860472"/>
              <a:gd name="connsiteX3" fmla="*/ 6503631 w 6530284"/>
              <a:gd name="connsiteY3" fmla="*/ 1081563 h 1860472"/>
              <a:gd name="connsiteX4" fmla="*/ 6530284 w 6530284"/>
              <a:gd name="connsiteY4" fmla="*/ 28761 h 1860472"/>
              <a:gd name="connsiteX5" fmla="*/ 3109079 w 6530284"/>
              <a:gd name="connsiteY5" fmla="*/ 438392 h 1860472"/>
              <a:gd name="connsiteX6" fmla="*/ 0 w 6530284"/>
              <a:gd name="connsiteY6" fmla="*/ 868362 h 1860472"/>
              <a:gd name="connsiteX0" fmla="*/ 0 w 6530284"/>
              <a:gd name="connsiteY0" fmla="*/ 868362 h 1860472"/>
              <a:gd name="connsiteX1" fmla="*/ 5458 w 6530284"/>
              <a:gd name="connsiteY1" fmla="*/ 1784296 h 1860472"/>
              <a:gd name="connsiteX2" fmla="*/ 3100030 w 6530284"/>
              <a:gd name="connsiteY2" fmla="*/ 1331329 h 1860472"/>
              <a:gd name="connsiteX3" fmla="*/ 6503631 w 6530284"/>
              <a:gd name="connsiteY3" fmla="*/ 1081563 h 1860472"/>
              <a:gd name="connsiteX4" fmla="*/ 6530284 w 6530284"/>
              <a:gd name="connsiteY4" fmla="*/ 28761 h 1860472"/>
              <a:gd name="connsiteX5" fmla="*/ 3109079 w 6530284"/>
              <a:gd name="connsiteY5" fmla="*/ 438392 h 1860472"/>
              <a:gd name="connsiteX6" fmla="*/ 0 w 6530284"/>
              <a:gd name="connsiteY6" fmla="*/ 868362 h 1860472"/>
              <a:gd name="connsiteX0" fmla="*/ 0 w 6530284"/>
              <a:gd name="connsiteY0" fmla="*/ 869161 h 1861271"/>
              <a:gd name="connsiteX1" fmla="*/ 5458 w 6530284"/>
              <a:gd name="connsiteY1" fmla="*/ 1785095 h 1861271"/>
              <a:gd name="connsiteX2" fmla="*/ 3100030 w 6530284"/>
              <a:gd name="connsiteY2" fmla="*/ 1332128 h 1861271"/>
              <a:gd name="connsiteX3" fmla="*/ 6503631 w 6530284"/>
              <a:gd name="connsiteY3" fmla="*/ 1082362 h 1861271"/>
              <a:gd name="connsiteX4" fmla="*/ 6530284 w 6530284"/>
              <a:gd name="connsiteY4" fmla="*/ 29560 h 1861271"/>
              <a:gd name="connsiteX5" fmla="*/ 3037334 w 6530284"/>
              <a:gd name="connsiteY5" fmla="*/ 433176 h 1861271"/>
              <a:gd name="connsiteX6" fmla="*/ 0 w 6530284"/>
              <a:gd name="connsiteY6" fmla="*/ 869161 h 1861271"/>
              <a:gd name="connsiteX0" fmla="*/ 0 w 6530284"/>
              <a:gd name="connsiteY0" fmla="*/ 868364 h 1860474"/>
              <a:gd name="connsiteX1" fmla="*/ 5458 w 6530284"/>
              <a:gd name="connsiteY1" fmla="*/ 1784298 h 1860474"/>
              <a:gd name="connsiteX2" fmla="*/ 3100030 w 6530284"/>
              <a:gd name="connsiteY2" fmla="*/ 1331331 h 1860474"/>
              <a:gd name="connsiteX3" fmla="*/ 6503631 w 6530284"/>
              <a:gd name="connsiteY3" fmla="*/ 1081565 h 1860474"/>
              <a:gd name="connsiteX4" fmla="*/ 6530284 w 6530284"/>
              <a:gd name="connsiteY4" fmla="*/ 28763 h 1860474"/>
              <a:gd name="connsiteX5" fmla="*/ 2983526 w 6530284"/>
              <a:gd name="connsiteY5" fmla="*/ 438393 h 1860474"/>
              <a:gd name="connsiteX6" fmla="*/ 0 w 6530284"/>
              <a:gd name="connsiteY6" fmla="*/ 868364 h 1860474"/>
              <a:gd name="connsiteX0" fmla="*/ 0 w 6518327"/>
              <a:gd name="connsiteY0" fmla="*/ 821397 h 1813507"/>
              <a:gd name="connsiteX1" fmla="*/ 5458 w 6518327"/>
              <a:gd name="connsiteY1" fmla="*/ 1737331 h 1813507"/>
              <a:gd name="connsiteX2" fmla="*/ 3100030 w 6518327"/>
              <a:gd name="connsiteY2" fmla="*/ 1284364 h 1813507"/>
              <a:gd name="connsiteX3" fmla="*/ 6503631 w 6518327"/>
              <a:gd name="connsiteY3" fmla="*/ 1034598 h 1813507"/>
              <a:gd name="connsiteX4" fmla="*/ 6518327 w 6518327"/>
              <a:gd name="connsiteY4" fmla="*/ 37668 h 1813507"/>
              <a:gd name="connsiteX5" fmla="*/ 2983526 w 6518327"/>
              <a:gd name="connsiteY5" fmla="*/ 391426 h 1813507"/>
              <a:gd name="connsiteX6" fmla="*/ 0 w 6518327"/>
              <a:gd name="connsiteY6" fmla="*/ 821397 h 1813507"/>
              <a:gd name="connsiteX0" fmla="*/ 0 w 6503631"/>
              <a:gd name="connsiteY0" fmla="*/ 804780 h 1796890"/>
              <a:gd name="connsiteX1" fmla="*/ 5458 w 6503631"/>
              <a:gd name="connsiteY1" fmla="*/ 1720714 h 1796890"/>
              <a:gd name="connsiteX2" fmla="*/ 3100030 w 6503631"/>
              <a:gd name="connsiteY2" fmla="*/ 1267747 h 1796890"/>
              <a:gd name="connsiteX3" fmla="*/ 6503631 w 6503631"/>
              <a:gd name="connsiteY3" fmla="*/ 1017981 h 1796890"/>
              <a:gd name="connsiteX4" fmla="*/ 6494412 w 6503631"/>
              <a:gd name="connsiteY4" fmla="*/ 42003 h 1796890"/>
              <a:gd name="connsiteX5" fmla="*/ 2983526 w 6503631"/>
              <a:gd name="connsiteY5" fmla="*/ 374809 h 1796890"/>
              <a:gd name="connsiteX6" fmla="*/ 0 w 6503631"/>
              <a:gd name="connsiteY6" fmla="*/ 804780 h 1796890"/>
              <a:gd name="connsiteX0" fmla="*/ 0 w 6506231"/>
              <a:gd name="connsiteY0" fmla="*/ 754299 h 1746409"/>
              <a:gd name="connsiteX1" fmla="*/ 5458 w 6506231"/>
              <a:gd name="connsiteY1" fmla="*/ 1670233 h 1746409"/>
              <a:gd name="connsiteX2" fmla="*/ 3100030 w 6506231"/>
              <a:gd name="connsiteY2" fmla="*/ 1217266 h 1746409"/>
              <a:gd name="connsiteX3" fmla="*/ 6503631 w 6506231"/>
              <a:gd name="connsiteY3" fmla="*/ 967500 h 1746409"/>
              <a:gd name="connsiteX4" fmla="*/ 6506231 w 6506231"/>
              <a:gd name="connsiteY4" fmla="*/ 61361 h 1746409"/>
              <a:gd name="connsiteX5" fmla="*/ 2983526 w 6506231"/>
              <a:gd name="connsiteY5" fmla="*/ 324328 h 1746409"/>
              <a:gd name="connsiteX6" fmla="*/ 0 w 6506231"/>
              <a:gd name="connsiteY6" fmla="*/ 754299 h 1746409"/>
              <a:gd name="connsiteX0" fmla="*/ 0 w 6506231"/>
              <a:gd name="connsiteY0" fmla="*/ 815649 h 1807759"/>
              <a:gd name="connsiteX1" fmla="*/ 5458 w 6506231"/>
              <a:gd name="connsiteY1" fmla="*/ 1731583 h 1807759"/>
              <a:gd name="connsiteX2" fmla="*/ 3100030 w 6506231"/>
              <a:gd name="connsiteY2" fmla="*/ 1278616 h 1807759"/>
              <a:gd name="connsiteX3" fmla="*/ 6503631 w 6506231"/>
              <a:gd name="connsiteY3" fmla="*/ 1028850 h 1807759"/>
              <a:gd name="connsiteX4" fmla="*/ 6506231 w 6506231"/>
              <a:gd name="connsiteY4" fmla="*/ 122711 h 1807759"/>
              <a:gd name="connsiteX5" fmla="*/ 2983526 w 6506231"/>
              <a:gd name="connsiteY5" fmla="*/ 385678 h 1807759"/>
              <a:gd name="connsiteX6" fmla="*/ 0 w 6506231"/>
              <a:gd name="connsiteY6" fmla="*/ 815649 h 180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6231" h="1807759">
                <a:moveTo>
                  <a:pt x="0" y="815649"/>
                </a:moveTo>
                <a:cubicBezTo>
                  <a:pt x="2822" y="1055538"/>
                  <a:pt x="2636" y="1491694"/>
                  <a:pt x="5458" y="1731583"/>
                </a:cubicBezTo>
                <a:cubicBezTo>
                  <a:pt x="1241606" y="1988492"/>
                  <a:pt x="2177170" y="1534058"/>
                  <a:pt x="3100030" y="1278616"/>
                </a:cubicBezTo>
                <a:cubicBezTo>
                  <a:pt x="4295247" y="821371"/>
                  <a:pt x="5452358" y="613925"/>
                  <a:pt x="6503631" y="1028850"/>
                </a:cubicBezTo>
                <a:cubicBezTo>
                  <a:pt x="6504498" y="726804"/>
                  <a:pt x="6505364" y="424757"/>
                  <a:pt x="6506231" y="122711"/>
                </a:cubicBezTo>
                <a:cubicBezTo>
                  <a:pt x="5099440" y="-98958"/>
                  <a:pt x="4321009" y="-25535"/>
                  <a:pt x="2983526" y="385678"/>
                </a:cubicBezTo>
                <a:cubicBezTo>
                  <a:pt x="915848" y="1259144"/>
                  <a:pt x="255171" y="909424"/>
                  <a:pt x="0" y="8156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1016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Zone de texte 2"/>
          <p:cNvSpPr txBox="1">
            <a:spLocks noChangeArrowheads="1"/>
          </p:cNvSpPr>
          <p:nvPr/>
        </p:nvSpPr>
        <p:spPr bwMode="auto">
          <a:xfrm>
            <a:off x="6374042" y="5530421"/>
            <a:ext cx="1443876" cy="2672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600" dirty="0">
                <a:solidFill>
                  <a:srgbClr val="BFC434"/>
                </a:solidFill>
                <a:effectLst/>
                <a:latin typeface="Bebas Neue" panose="020B0606020202050201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Société d’étude, de protection et d’aménagement de la nature en Touraine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562608" y="5503379"/>
            <a:ext cx="7948931" cy="704500"/>
          </a:xfrm>
          <a:custGeom>
            <a:avLst/>
            <a:gdLst>
              <a:gd name="connsiteX0" fmla="*/ 0 w 6324600"/>
              <a:gd name="connsiteY0" fmla="*/ 206188 h 744070"/>
              <a:gd name="connsiteX1" fmla="*/ 1004047 w 6324600"/>
              <a:gd name="connsiteY1" fmla="*/ 0 h 744070"/>
              <a:gd name="connsiteX2" fmla="*/ 5024718 w 6324600"/>
              <a:gd name="connsiteY2" fmla="*/ 730623 h 744070"/>
              <a:gd name="connsiteX3" fmla="*/ 6324600 w 6324600"/>
              <a:gd name="connsiteY3" fmla="*/ 322729 h 744070"/>
              <a:gd name="connsiteX4" fmla="*/ 5042647 w 6324600"/>
              <a:gd name="connsiteY4" fmla="*/ 744070 h 744070"/>
              <a:gd name="connsiteX5" fmla="*/ 3115235 w 6324600"/>
              <a:gd name="connsiteY5" fmla="*/ 416859 h 744070"/>
              <a:gd name="connsiteX6" fmla="*/ 1008530 w 6324600"/>
              <a:gd name="connsiteY6" fmla="*/ 40341 h 744070"/>
              <a:gd name="connsiteX7" fmla="*/ 8965 w 6324600"/>
              <a:gd name="connsiteY7" fmla="*/ 259976 h 744070"/>
              <a:gd name="connsiteX8" fmla="*/ 0 w 6324600"/>
              <a:gd name="connsiteY8" fmla="*/ 206188 h 744070"/>
              <a:gd name="connsiteX0" fmla="*/ 0 w 6324600"/>
              <a:gd name="connsiteY0" fmla="*/ 206188 h 744070"/>
              <a:gd name="connsiteX1" fmla="*/ 1004047 w 6324600"/>
              <a:gd name="connsiteY1" fmla="*/ 0 h 744070"/>
              <a:gd name="connsiteX2" fmla="*/ 5024718 w 6324600"/>
              <a:gd name="connsiteY2" fmla="*/ 730623 h 744070"/>
              <a:gd name="connsiteX3" fmla="*/ 6324600 w 6324600"/>
              <a:gd name="connsiteY3" fmla="*/ 322729 h 744070"/>
              <a:gd name="connsiteX4" fmla="*/ 5042647 w 6324600"/>
              <a:gd name="connsiteY4" fmla="*/ 744070 h 744070"/>
              <a:gd name="connsiteX5" fmla="*/ 3115235 w 6324600"/>
              <a:gd name="connsiteY5" fmla="*/ 416859 h 744070"/>
              <a:gd name="connsiteX6" fmla="*/ 1007006 w 6324600"/>
              <a:gd name="connsiteY6" fmla="*/ 47966 h 744070"/>
              <a:gd name="connsiteX7" fmla="*/ 8965 w 6324600"/>
              <a:gd name="connsiteY7" fmla="*/ 259976 h 744070"/>
              <a:gd name="connsiteX8" fmla="*/ 0 w 6324600"/>
              <a:gd name="connsiteY8" fmla="*/ 206188 h 744070"/>
              <a:gd name="connsiteX0" fmla="*/ 0 w 6324600"/>
              <a:gd name="connsiteY0" fmla="*/ 206188 h 744070"/>
              <a:gd name="connsiteX1" fmla="*/ 1004047 w 6324600"/>
              <a:gd name="connsiteY1" fmla="*/ 0 h 744070"/>
              <a:gd name="connsiteX2" fmla="*/ 5024718 w 6324600"/>
              <a:gd name="connsiteY2" fmla="*/ 730623 h 744070"/>
              <a:gd name="connsiteX3" fmla="*/ 6324600 w 6324600"/>
              <a:gd name="connsiteY3" fmla="*/ 322729 h 744070"/>
              <a:gd name="connsiteX4" fmla="*/ 5042647 w 6324600"/>
              <a:gd name="connsiteY4" fmla="*/ 744070 h 744070"/>
              <a:gd name="connsiteX5" fmla="*/ 3115235 w 6324600"/>
              <a:gd name="connsiteY5" fmla="*/ 416859 h 744070"/>
              <a:gd name="connsiteX6" fmla="*/ 1007006 w 6324600"/>
              <a:gd name="connsiteY6" fmla="*/ 47966 h 744070"/>
              <a:gd name="connsiteX7" fmla="*/ 0 w 6324600"/>
              <a:gd name="connsiteY7" fmla="*/ 267601 h 744070"/>
              <a:gd name="connsiteX8" fmla="*/ 0 w 6324600"/>
              <a:gd name="connsiteY8" fmla="*/ 206188 h 744070"/>
              <a:gd name="connsiteX0" fmla="*/ 0 w 6324600"/>
              <a:gd name="connsiteY0" fmla="*/ 206188 h 744070"/>
              <a:gd name="connsiteX1" fmla="*/ 1004047 w 6324600"/>
              <a:gd name="connsiteY1" fmla="*/ 0 h 744070"/>
              <a:gd name="connsiteX2" fmla="*/ 5024718 w 6324600"/>
              <a:gd name="connsiteY2" fmla="*/ 730623 h 744070"/>
              <a:gd name="connsiteX3" fmla="*/ 6324600 w 6324600"/>
              <a:gd name="connsiteY3" fmla="*/ 322729 h 744070"/>
              <a:gd name="connsiteX4" fmla="*/ 5042647 w 6324600"/>
              <a:gd name="connsiteY4" fmla="*/ 744070 h 744070"/>
              <a:gd name="connsiteX5" fmla="*/ 3115235 w 6324600"/>
              <a:gd name="connsiteY5" fmla="*/ 416859 h 744070"/>
              <a:gd name="connsiteX6" fmla="*/ 1007006 w 6324600"/>
              <a:gd name="connsiteY6" fmla="*/ 47966 h 744070"/>
              <a:gd name="connsiteX7" fmla="*/ 0 w 6324600"/>
              <a:gd name="connsiteY7" fmla="*/ 267601 h 744070"/>
              <a:gd name="connsiteX8" fmla="*/ 0 w 6324600"/>
              <a:gd name="connsiteY8" fmla="*/ 206188 h 744070"/>
              <a:gd name="connsiteX0" fmla="*/ 0 w 6324600"/>
              <a:gd name="connsiteY0" fmla="*/ 206188 h 744070"/>
              <a:gd name="connsiteX1" fmla="*/ 1004047 w 6324600"/>
              <a:gd name="connsiteY1" fmla="*/ 0 h 744070"/>
              <a:gd name="connsiteX2" fmla="*/ 5024718 w 6324600"/>
              <a:gd name="connsiteY2" fmla="*/ 730623 h 744070"/>
              <a:gd name="connsiteX3" fmla="*/ 6324600 w 6324600"/>
              <a:gd name="connsiteY3" fmla="*/ 322729 h 744070"/>
              <a:gd name="connsiteX4" fmla="*/ 5042647 w 6324600"/>
              <a:gd name="connsiteY4" fmla="*/ 744070 h 744070"/>
              <a:gd name="connsiteX5" fmla="*/ 3115235 w 6324600"/>
              <a:gd name="connsiteY5" fmla="*/ 416859 h 744070"/>
              <a:gd name="connsiteX6" fmla="*/ 1007006 w 6324600"/>
              <a:gd name="connsiteY6" fmla="*/ 47966 h 744070"/>
              <a:gd name="connsiteX7" fmla="*/ 0 w 6324600"/>
              <a:gd name="connsiteY7" fmla="*/ 267601 h 744070"/>
              <a:gd name="connsiteX8" fmla="*/ 0 w 6324600"/>
              <a:gd name="connsiteY8" fmla="*/ 206188 h 744070"/>
              <a:gd name="connsiteX0" fmla="*/ 0 w 6324600"/>
              <a:gd name="connsiteY0" fmla="*/ 206188 h 744070"/>
              <a:gd name="connsiteX1" fmla="*/ 1004047 w 6324600"/>
              <a:gd name="connsiteY1" fmla="*/ 0 h 744070"/>
              <a:gd name="connsiteX2" fmla="*/ 5024718 w 6324600"/>
              <a:gd name="connsiteY2" fmla="*/ 730623 h 744070"/>
              <a:gd name="connsiteX3" fmla="*/ 6324600 w 6324600"/>
              <a:gd name="connsiteY3" fmla="*/ 322729 h 744070"/>
              <a:gd name="connsiteX4" fmla="*/ 5042647 w 6324600"/>
              <a:gd name="connsiteY4" fmla="*/ 744070 h 744070"/>
              <a:gd name="connsiteX5" fmla="*/ 3115235 w 6324600"/>
              <a:gd name="connsiteY5" fmla="*/ 416859 h 744070"/>
              <a:gd name="connsiteX6" fmla="*/ 1007006 w 6324600"/>
              <a:gd name="connsiteY6" fmla="*/ 47966 h 744070"/>
              <a:gd name="connsiteX7" fmla="*/ 0 w 6324600"/>
              <a:gd name="connsiteY7" fmla="*/ 267601 h 744070"/>
              <a:gd name="connsiteX8" fmla="*/ 0 w 6324600"/>
              <a:gd name="connsiteY8" fmla="*/ 206188 h 744070"/>
              <a:gd name="connsiteX0" fmla="*/ 0 w 6324600"/>
              <a:gd name="connsiteY0" fmla="*/ 206188 h 744070"/>
              <a:gd name="connsiteX1" fmla="*/ 1004047 w 6324600"/>
              <a:gd name="connsiteY1" fmla="*/ 0 h 744070"/>
              <a:gd name="connsiteX2" fmla="*/ 5024718 w 6324600"/>
              <a:gd name="connsiteY2" fmla="*/ 730623 h 744070"/>
              <a:gd name="connsiteX3" fmla="*/ 6324600 w 6324600"/>
              <a:gd name="connsiteY3" fmla="*/ 322729 h 744070"/>
              <a:gd name="connsiteX4" fmla="*/ 5042647 w 6324600"/>
              <a:gd name="connsiteY4" fmla="*/ 744070 h 744070"/>
              <a:gd name="connsiteX5" fmla="*/ 3115235 w 6324600"/>
              <a:gd name="connsiteY5" fmla="*/ 416859 h 744070"/>
              <a:gd name="connsiteX6" fmla="*/ 1007006 w 6324600"/>
              <a:gd name="connsiteY6" fmla="*/ 47966 h 744070"/>
              <a:gd name="connsiteX7" fmla="*/ 0 w 6324600"/>
              <a:gd name="connsiteY7" fmla="*/ 267601 h 744070"/>
              <a:gd name="connsiteX8" fmla="*/ 0 w 6324600"/>
              <a:gd name="connsiteY8" fmla="*/ 206188 h 744070"/>
              <a:gd name="connsiteX0" fmla="*/ 0 w 6324600"/>
              <a:gd name="connsiteY0" fmla="*/ 206235 h 744117"/>
              <a:gd name="connsiteX1" fmla="*/ 1004047 w 6324600"/>
              <a:gd name="connsiteY1" fmla="*/ 47 h 744117"/>
              <a:gd name="connsiteX2" fmla="*/ 5024718 w 6324600"/>
              <a:gd name="connsiteY2" fmla="*/ 730670 h 744117"/>
              <a:gd name="connsiteX3" fmla="*/ 6324600 w 6324600"/>
              <a:gd name="connsiteY3" fmla="*/ 322776 h 744117"/>
              <a:gd name="connsiteX4" fmla="*/ 5042647 w 6324600"/>
              <a:gd name="connsiteY4" fmla="*/ 744117 h 744117"/>
              <a:gd name="connsiteX5" fmla="*/ 3115235 w 6324600"/>
              <a:gd name="connsiteY5" fmla="*/ 416906 h 744117"/>
              <a:gd name="connsiteX6" fmla="*/ 1007006 w 6324600"/>
              <a:gd name="connsiteY6" fmla="*/ 48013 h 744117"/>
              <a:gd name="connsiteX7" fmla="*/ 0 w 6324600"/>
              <a:gd name="connsiteY7" fmla="*/ 267648 h 744117"/>
              <a:gd name="connsiteX8" fmla="*/ 0 w 6324600"/>
              <a:gd name="connsiteY8" fmla="*/ 206235 h 744117"/>
              <a:gd name="connsiteX0" fmla="*/ 0 w 6324600"/>
              <a:gd name="connsiteY0" fmla="*/ 206235 h 744117"/>
              <a:gd name="connsiteX1" fmla="*/ 1004047 w 6324600"/>
              <a:gd name="connsiteY1" fmla="*/ 47 h 744117"/>
              <a:gd name="connsiteX2" fmla="*/ 5024718 w 6324600"/>
              <a:gd name="connsiteY2" fmla="*/ 730670 h 744117"/>
              <a:gd name="connsiteX3" fmla="*/ 6324600 w 6324600"/>
              <a:gd name="connsiteY3" fmla="*/ 322776 h 744117"/>
              <a:gd name="connsiteX4" fmla="*/ 5042647 w 6324600"/>
              <a:gd name="connsiteY4" fmla="*/ 744117 h 744117"/>
              <a:gd name="connsiteX5" fmla="*/ 3115235 w 6324600"/>
              <a:gd name="connsiteY5" fmla="*/ 416906 h 744117"/>
              <a:gd name="connsiteX6" fmla="*/ 1007006 w 6324600"/>
              <a:gd name="connsiteY6" fmla="*/ 48013 h 744117"/>
              <a:gd name="connsiteX7" fmla="*/ 0 w 6324600"/>
              <a:gd name="connsiteY7" fmla="*/ 267648 h 744117"/>
              <a:gd name="connsiteX8" fmla="*/ 0 w 6324600"/>
              <a:gd name="connsiteY8" fmla="*/ 206235 h 744117"/>
              <a:gd name="connsiteX0" fmla="*/ 0 w 6324600"/>
              <a:gd name="connsiteY0" fmla="*/ 206235 h 744117"/>
              <a:gd name="connsiteX1" fmla="*/ 1004047 w 6324600"/>
              <a:gd name="connsiteY1" fmla="*/ 47 h 744117"/>
              <a:gd name="connsiteX2" fmla="*/ 4678770 w 6324600"/>
              <a:gd name="connsiteY2" fmla="*/ 713894 h 744117"/>
              <a:gd name="connsiteX3" fmla="*/ 6324600 w 6324600"/>
              <a:gd name="connsiteY3" fmla="*/ 322776 h 744117"/>
              <a:gd name="connsiteX4" fmla="*/ 5042647 w 6324600"/>
              <a:gd name="connsiteY4" fmla="*/ 744117 h 744117"/>
              <a:gd name="connsiteX5" fmla="*/ 3115235 w 6324600"/>
              <a:gd name="connsiteY5" fmla="*/ 416906 h 744117"/>
              <a:gd name="connsiteX6" fmla="*/ 1007006 w 6324600"/>
              <a:gd name="connsiteY6" fmla="*/ 48013 h 744117"/>
              <a:gd name="connsiteX7" fmla="*/ 0 w 6324600"/>
              <a:gd name="connsiteY7" fmla="*/ 267648 h 744117"/>
              <a:gd name="connsiteX8" fmla="*/ 0 w 6324600"/>
              <a:gd name="connsiteY8" fmla="*/ 206235 h 744117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22782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22782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22782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22782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30408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30408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30408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30408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30408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30408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348"/>
              <a:gd name="connsiteX1" fmla="*/ 1004047 w 6324600"/>
              <a:gd name="connsiteY1" fmla="*/ 53 h 744348"/>
              <a:gd name="connsiteX2" fmla="*/ 4678770 w 6324600"/>
              <a:gd name="connsiteY2" fmla="*/ 713900 h 744348"/>
              <a:gd name="connsiteX3" fmla="*/ 6324600 w 6324600"/>
              <a:gd name="connsiteY3" fmla="*/ 330408 h 744348"/>
              <a:gd name="connsiteX4" fmla="*/ 5042647 w 6324600"/>
              <a:gd name="connsiteY4" fmla="*/ 744123 h 744348"/>
              <a:gd name="connsiteX5" fmla="*/ 3115235 w 6324600"/>
              <a:gd name="connsiteY5" fmla="*/ 416912 h 744348"/>
              <a:gd name="connsiteX6" fmla="*/ 1007006 w 6324600"/>
              <a:gd name="connsiteY6" fmla="*/ 48019 h 744348"/>
              <a:gd name="connsiteX7" fmla="*/ 0 w 6324600"/>
              <a:gd name="connsiteY7" fmla="*/ 267654 h 744348"/>
              <a:gd name="connsiteX8" fmla="*/ 0 w 6324600"/>
              <a:gd name="connsiteY8" fmla="*/ 206241 h 744348"/>
              <a:gd name="connsiteX0" fmla="*/ 0 w 6324600"/>
              <a:gd name="connsiteY0" fmla="*/ 206241 h 744391"/>
              <a:gd name="connsiteX1" fmla="*/ 1004047 w 6324600"/>
              <a:gd name="connsiteY1" fmla="*/ 53 h 744391"/>
              <a:gd name="connsiteX2" fmla="*/ 4678770 w 6324600"/>
              <a:gd name="connsiteY2" fmla="*/ 713900 h 744391"/>
              <a:gd name="connsiteX3" fmla="*/ 6324600 w 6324600"/>
              <a:gd name="connsiteY3" fmla="*/ 330408 h 744391"/>
              <a:gd name="connsiteX4" fmla="*/ 5042647 w 6324600"/>
              <a:gd name="connsiteY4" fmla="*/ 744123 h 744391"/>
              <a:gd name="connsiteX5" fmla="*/ 3115235 w 6324600"/>
              <a:gd name="connsiteY5" fmla="*/ 416912 h 744391"/>
              <a:gd name="connsiteX6" fmla="*/ 1007006 w 6324600"/>
              <a:gd name="connsiteY6" fmla="*/ 48019 h 744391"/>
              <a:gd name="connsiteX7" fmla="*/ 0 w 6324600"/>
              <a:gd name="connsiteY7" fmla="*/ 267654 h 744391"/>
              <a:gd name="connsiteX8" fmla="*/ 0 w 6324600"/>
              <a:gd name="connsiteY8" fmla="*/ 206241 h 744391"/>
              <a:gd name="connsiteX0" fmla="*/ 0 w 6324600"/>
              <a:gd name="connsiteY0" fmla="*/ 206241 h 733693"/>
              <a:gd name="connsiteX1" fmla="*/ 1004047 w 6324600"/>
              <a:gd name="connsiteY1" fmla="*/ 53 h 733693"/>
              <a:gd name="connsiteX2" fmla="*/ 4678770 w 6324600"/>
              <a:gd name="connsiteY2" fmla="*/ 713900 h 733693"/>
              <a:gd name="connsiteX3" fmla="*/ 6324600 w 6324600"/>
              <a:gd name="connsiteY3" fmla="*/ 330408 h 733693"/>
              <a:gd name="connsiteX4" fmla="*/ 4696699 w 6324600"/>
              <a:gd name="connsiteY4" fmla="*/ 733452 h 733693"/>
              <a:gd name="connsiteX5" fmla="*/ 3115235 w 6324600"/>
              <a:gd name="connsiteY5" fmla="*/ 416912 h 733693"/>
              <a:gd name="connsiteX6" fmla="*/ 1007006 w 6324600"/>
              <a:gd name="connsiteY6" fmla="*/ 48019 h 733693"/>
              <a:gd name="connsiteX7" fmla="*/ 0 w 6324600"/>
              <a:gd name="connsiteY7" fmla="*/ 267654 h 733693"/>
              <a:gd name="connsiteX8" fmla="*/ 0 w 6324600"/>
              <a:gd name="connsiteY8" fmla="*/ 206241 h 733693"/>
              <a:gd name="connsiteX0" fmla="*/ 0 w 6324600"/>
              <a:gd name="connsiteY0" fmla="*/ 206241 h 744030"/>
              <a:gd name="connsiteX1" fmla="*/ 1004047 w 6324600"/>
              <a:gd name="connsiteY1" fmla="*/ 53 h 744030"/>
              <a:gd name="connsiteX2" fmla="*/ 4678770 w 6324600"/>
              <a:gd name="connsiteY2" fmla="*/ 713900 h 744030"/>
              <a:gd name="connsiteX3" fmla="*/ 6324600 w 6324600"/>
              <a:gd name="connsiteY3" fmla="*/ 330408 h 744030"/>
              <a:gd name="connsiteX4" fmla="*/ 4696699 w 6324600"/>
              <a:gd name="connsiteY4" fmla="*/ 733452 h 744030"/>
              <a:gd name="connsiteX5" fmla="*/ 3115235 w 6324600"/>
              <a:gd name="connsiteY5" fmla="*/ 416912 h 744030"/>
              <a:gd name="connsiteX6" fmla="*/ 1007006 w 6324600"/>
              <a:gd name="connsiteY6" fmla="*/ 48019 h 744030"/>
              <a:gd name="connsiteX7" fmla="*/ 0 w 6324600"/>
              <a:gd name="connsiteY7" fmla="*/ 267654 h 744030"/>
              <a:gd name="connsiteX8" fmla="*/ 0 w 6324600"/>
              <a:gd name="connsiteY8" fmla="*/ 206241 h 744030"/>
              <a:gd name="connsiteX0" fmla="*/ 0 w 6324600"/>
              <a:gd name="connsiteY0" fmla="*/ 206241 h 744030"/>
              <a:gd name="connsiteX1" fmla="*/ 1004047 w 6324600"/>
              <a:gd name="connsiteY1" fmla="*/ 53 h 744030"/>
              <a:gd name="connsiteX2" fmla="*/ 4678770 w 6324600"/>
              <a:gd name="connsiteY2" fmla="*/ 713900 h 744030"/>
              <a:gd name="connsiteX3" fmla="*/ 6324600 w 6324600"/>
              <a:gd name="connsiteY3" fmla="*/ 330408 h 744030"/>
              <a:gd name="connsiteX4" fmla="*/ 4696699 w 6324600"/>
              <a:gd name="connsiteY4" fmla="*/ 733452 h 744030"/>
              <a:gd name="connsiteX5" fmla="*/ 3115235 w 6324600"/>
              <a:gd name="connsiteY5" fmla="*/ 416912 h 744030"/>
              <a:gd name="connsiteX6" fmla="*/ 1007006 w 6324600"/>
              <a:gd name="connsiteY6" fmla="*/ 48019 h 744030"/>
              <a:gd name="connsiteX7" fmla="*/ 0 w 6324600"/>
              <a:gd name="connsiteY7" fmla="*/ 267654 h 744030"/>
              <a:gd name="connsiteX8" fmla="*/ 0 w 6324600"/>
              <a:gd name="connsiteY8" fmla="*/ 206241 h 744030"/>
              <a:gd name="connsiteX0" fmla="*/ 0 w 6324600"/>
              <a:gd name="connsiteY0" fmla="*/ 206241 h 744030"/>
              <a:gd name="connsiteX1" fmla="*/ 1004047 w 6324600"/>
              <a:gd name="connsiteY1" fmla="*/ 53 h 744030"/>
              <a:gd name="connsiteX2" fmla="*/ 4678770 w 6324600"/>
              <a:gd name="connsiteY2" fmla="*/ 713900 h 744030"/>
              <a:gd name="connsiteX3" fmla="*/ 6324600 w 6324600"/>
              <a:gd name="connsiteY3" fmla="*/ 330408 h 744030"/>
              <a:gd name="connsiteX4" fmla="*/ 4696699 w 6324600"/>
              <a:gd name="connsiteY4" fmla="*/ 733452 h 744030"/>
              <a:gd name="connsiteX5" fmla="*/ 3115235 w 6324600"/>
              <a:gd name="connsiteY5" fmla="*/ 416912 h 744030"/>
              <a:gd name="connsiteX6" fmla="*/ 1007006 w 6324600"/>
              <a:gd name="connsiteY6" fmla="*/ 48019 h 744030"/>
              <a:gd name="connsiteX7" fmla="*/ 0 w 6324600"/>
              <a:gd name="connsiteY7" fmla="*/ 267654 h 744030"/>
              <a:gd name="connsiteX8" fmla="*/ 0 w 6324600"/>
              <a:gd name="connsiteY8" fmla="*/ 206241 h 744030"/>
              <a:gd name="connsiteX0" fmla="*/ 0 w 6324600"/>
              <a:gd name="connsiteY0" fmla="*/ 206241 h 744030"/>
              <a:gd name="connsiteX1" fmla="*/ 1004047 w 6324600"/>
              <a:gd name="connsiteY1" fmla="*/ 53 h 744030"/>
              <a:gd name="connsiteX2" fmla="*/ 4678770 w 6324600"/>
              <a:gd name="connsiteY2" fmla="*/ 713900 h 744030"/>
              <a:gd name="connsiteX3" fmla="*/ 6324600 w 6324600"/>
              <a:gd name="connsiteY3" fmla="*/ 330408 h 744030"/>
              <a:gd name="connsiteX4" fmla="*/ 4696699 w 6324600"/>
              <a:gd name="connsiteY4" fmla="*/ 733452 h 744030"/>
              <a:gd name="connsiteX5" fmla="*/ 3115235 w 6324600"/>
              <a:gd name="connsiteY5" fmla="*/ 416912 h 744030"/>
              <a:gd name="connsiteX6" fmla="*/ 1007006 w 6324600"/>
              <a:gd name="connsiteY6" fmla="*/ 48019 h 744030"/>
              <a:gd name="connsiteX7" fmla="*/ 0 w 6324600"/>
              <a:gd name="connsiteY7" fmla="*/ 267654 h 744030"/>
              <a:gd name="connsiteX8" fmla="*/ 0 w 6324600"/>
              <a:gd name="connsiteY8" fmla="*/ 206241 h 744030"/>
              <a:gd name="connsiteX0" fmla="*/ 0 w 6324600"/>
              <a:gd name="connsiteY0" fmla="*/ 206241 h 744030"/>
              <a:gd name="connsiteX1" fmla="*/ 1004047 w 6324600"/>
              <a:gd name="connsiteY1" fmla="*/ 53 h 744030"/>
              <a:gd name="connsiteX2" fmla="*/ 4678770 w 6324600"/>
              <a:gd name="connsiteY2" fmla="*/ 713900 h 744030"/>
              <a:gd name="connsiteX3" fmla="*/ 6324600 w 6324600"/>
              <a:gd name="connsiteY3" fmla="*/ 330408 h 744030"/>
              <a:gd name="connsiteX4" fmla="*/ 4696699 w 6324600"/>
              <a:gd name="connsiteY4" fmla="*/ 733452 h 744030"/>
              <a:gd name="connsiteX5" fmla="*/ 3115235 w 6324600"/>
              <a:gd name="connsiteY5" fmla="*/ 416912 h 744030"/>
              <a:gd name="connsiteX6" fmla="*/ 1007006 w 6324600"/>
              <a:gd name="connsiteY6" fmla="*/ 48019 h 744030"/>
              <a:gd name="connsiteX7" fmla="*/ 0 w 6324600"/>
              <a:gd name="connsiteY7" fmla="*/ 267654 h 744030"/>
              <a:gd name="connsiteX8" fmla="*/ 0 w 6324600"/>
              <a:gd name="connsiteY8" fmla="*/ 206241 h 744030"/>
              <a:gd name="connsiteX0" fmla="*/ 0 w 6324600"/>
              <a:gd name="connsiteY0" fmla="*/ 206241 h 744030"/>
              <a:gd name="connsiteX1" fmla="*/ 1004047 w 6324600"/>
              <a:gd name="connsiteY1" fmla="*/ 53 h 744030"/>
              <a:gd name="connsiteX2" fmla="*/ 4678770 w 6324600"/>
              <a:gd name="connsiteY2" fmla="*/ 713900 h 744030"/>
              <a:gd name="connsiteX3" fmla="*/ 6324600 w 6324600"/>
              <a:gd name="connsiteY3" fmla="*/ 330408 h 744030"/>
              <a:gd name="connsiteX4" fmla="*/ 4696699 w 6324600"/>
              <a:gd name="connsiteY4" fmla="*/ 733452 h 744030"/>
              <a:gd name="connsiteX5" fmla="*/ 3115235 w 6324600"/>
              <a:gd name="connsiteY5" fmla="*/ 416912 h 744030"/>
              <a:gd name="connsiteX6" fmla="*/ 1007006 w 6324600"/>
              <a:gd name="connsiteY6" fmla="*/ 48019 h 744030"/>
              <a:gd name="connsiteX7" fmla="*/ 0 w 6324600"/>
              <a:gd name="connsiteY7" fmla="*/ 267654 h 744030"/>
              <a:gd name="connsiteX8" fmla="*/ 0 w 6324600"/>
              <a:gd name="connsiteY8" fmla="*/ 206241 h 744030"/>
              <a:gd name="connsiteX0" fmla="*/ 0 w 6324600"/>
              <a:gd name="connsiteY0" fmla="*/ 206241 h 744030"/>
              <a:gd name="connsiteX1" fmla="*/ 1004047 w 6324600"/>
              <a:gd name="connsiteY1" fmla="*/ 53 h 744030"/>
              <a:gd name="connsiteX2" fmla="*/ 4678770 w 6324600"/>
              <a:gd name="connsiteY2" fmla="*/ 713900 h 744030"/>
              <a:gd name="connsiteX3" fmla="*/ 6324600 w 6324600"/>
              <a:gd name="connsiteY3" fmla="*/ 330408 h 744030"/>
              <a:gd name="connsiteX4" fmla="*/ 4696699 w 6324600"/>
              <a:gd name="connsiteY4" fmla="*/ 733452 h 744030"/>
              <a:gd name="connsiteX5" fmla="*/ 3115235 w 6324600"/>
              <a:gd name="connsiteY5" fmla="*/ 416912 h 744030"/>
              <a:gd name="connsiteX6" fmla="*/ 1007006 w 6324600"/>
              <a:gd name="connsiteY6" fmla="*/ 48019 h 744030"/>
              <a:gd name="connsiteX7" fmla="*/ 0 w 6324600"/>
              <a:gd name="connsiteY7" fmla="*/ 267654 h 744030"/>
              <a:gd name="connsiteX8" fmla="*/ 0 w 6324600"/>
              <a:gd name="connsiteY8" fmla="*/ 206241 h 744030"/>
              <a:gd name="connsiteX0" fmla="*/ 0 w 6324600"/>
              <a:gd name="connsiteY0" fmla="*/ 206241 h 744030"/>
              <a:gd name="connsiteX1" fmla="*/ 1004047 w 6324600"/>
              <a:gd name="connsiteY1" fmla="*/ 53 h 744030"/>
              <a:gd name="connsiteX2" fmla="*/ 4678770 w 6324600"/>
              <a:gd name="connsiteY2" fmla="*/ 713900 h 744030"/>
              <a:gd name="connsiteX3" fmla="*/ 6324600 w 6324600"/>
              <a:gd name="connsiteY3" fmla="*/ 330408 h 744030"/>
              <a:gd name="connsiteX4" fmla="*/ 4696699 w 6324600"/>
              <a:gd name="connsiteY4" fmla="*/ 733452 h 744030"/>
              <a:gd name="connsiteX5" fmla="*/ 3115235 w 6324600"/>
              <a:gd name="connsiteY5" fmla="*/ 416912 h 744030"/>
              <a:gd name="connsiteX6" fmla="*/ 1007006 w 6324600"/>
              <a:gd name="connsiteY6" fmla="*/ 48019 h 744030"/>
              <a:gd name="connsiteX7" fmla="*/ 0 w 6324600"/>
              <a:gd name="connsiteY7" fmla="*/ 267654 h 744030"/>
              <a:gd name="connsiteX8" fmla="*/ 0 w 6324600"/>
              <a:gd name="connsiteY8" fmla="*/ 206241 h 744030"/>
              <a:gd name="connsiteX0" fmla="*/ 0 w 6324600"/>
              <a:gd name="connsiteY0" fmla="*/ 208272 h 746061"/>
              <a:gd name="connsiteX1" fmla="*/ 1004047 w 6324600"/>
              <a:gd name="connsiteY1" fmla="*/ 2084 h 746061"/>
              <a:gd name="connsiteX2" fmla="*/ 4678770 w 6324600"/>
              <a:gd name="connsiteY2" fmla="*/ 715931 h 746061"/>
              <a:gd name="connsiteX3" fmla="*/ 6324600 w 6324600"/>
              <a:gd name="connsiteY3" fmla="*/ 332439 h 746061"/>
              <a:gd name="connsiteX4" fmla="*/ 4696699 w 6324600"/>
              <a:gd name="connsiteY4" fmla="*/ 735483 h 746061"/>
              <a:gd name="connsiteX5" fmla="*/ 3115235 w 6324600"/>
              <a:gd name="connsiteY5" fmla="*/ 418943 h 746061"/>
              <a:gd name="connsiteX6" fmla="*/ 1007006 w 6324600"/>
              <a:gd name="connsiteY6" fmla="*/ 50050 h 746061"/>
              <a:gd name="connsiteX7" fmla="*/ 0 w 6324600"/>
              <a:gd name="connsiteY7" fmla="*/ 269685 h 746061"/>
              <a:gd name="connsiteX8" fmla="*/ 0 w 6324600"/>
              <a:gd name="connsiteY8" fmla="*/ 208272 h 746061"/>
              <a:gd name="connsiteX0" fmla="*/ 0 w 6324600"/>
              <a:gd name="connsiteY0" fmla="*/ 208272 h 746061"/>
              <a:gd name="connsiteX1" fmla="*/ 1004047 w 6324600"/>
              <a:gd name="connsiteY1" fmla="*/ 2084 h 746061"/>
              <a:gd name="connsiteX2" fmla="*/ 4678770 w 6324600"/>
              <a:gd name="connsiteY2" fmla="*/ 715931 h 746061"/>
              <a:gd name="connsiteX3" fmla="*/ 6324600 w 6324600"/>
              <a:gd name="connsiteY3" fmla="*/ 332439 h 746061"/>
              <a:gd name="connsiteX4" fmla="*/ 4696699 w 6324600"/>
              <a:gd name="connsiteY4" fmla="*/ 735483 h 746061"/>
              <a:gd name="connsiteX5" fmla="*/ 3115235 w 6324600"/>
              <a:gd name="connsiteY5" fmla="*/ 418943 h 746061"/>
              <a:gd name="connsiteX6" fmla="*/ 1007006 w 6324600"/>
              <a:gd name="connsiteY6" fmla="*/ 50050 h 746061"/>
              <a:gd name="connsiteX7" fmla="*/ 0 w 6324600"/>
              <a:gd name="connsiteY7" fmla="*/ 269685 h 746061"/>
              <a:gd name="connsiteX8" fmla="*/ 0 w 6324600"/>
              <a:gd name="connsiteY8" fmla="*/ 208272 h 746061"/>
              <a:gd name="connsiteX0" fmla="*/ 0 w 6324600"/>
              <a:gd name="connsiteY0" fmla="*/ 208272 h 745836"/>
              <a:gd name="connsiteX1" fmla="*/ 1004047 w 6324600"/>
              <a:gd name="connsiteY1" fmla="*/ 2084 h 745836"/>
              <a:gd name="connsiteX2" fmla="*/ 4678770 w 6324600"/>
              <a:gd name="connsiteY2" fmla="*/ 715931 h 745836"/>
              <a:gd name="connsiteX3" fmla="*/ 6324600 w 6324600"/>
              <a:gd name="connsiteY3" fmla="*/ 332439 h 745836"/>
              <a:gd name="connsiteX4" fmla="*/ 4696699 w 6324600"/>
              <a:gd name="connsiteY4" fmla="*/ 735483 h 745836"/>
              <a:gd name="connsiteX5" fmla="*/ 3115235 w 6324600"/>
              <a:gd name="connsiteY5" fmla="*/ 418943 h 745836"/>
              <a:gd name="connsiteX6" fmla="*/ 1007006 w 6324600"/>
              <a:gd name="connsiteY6" fmla="*/ 50050 h 745836"/>
              <a:gd name="connsiteX7" fmla="*/ 0 w 6324600"/>
              <a:gd name="connsiteY7" fmla="*/ 269685 h 745836"/>
              <a:gd name="connsiteX8" fmla="*/ 0 w 6324600"/>
              <a:gd name="connsiteY8" fmla="*/ 208272 h 745836"/>
              <a:gd name="connsiteX0" fmla="*/ 0 w 6324600"/>
              <a:gd name="connsiteY0" fmla="*/ 208272 h 745836"/>
              <a:gd name="connsiteX1" fmla="*/ 1004047 w 6324600"/>
              <a:gd name="connsiteY1" fmla="*/ 2084 h 745836"/>
              <a:gd name="connsiteX2" fmla="*/ 4678770 w 6324600"/>
              <a:gd name="connsiteY2" fmla="*/ 715931 h 745836"/>
              <a:gd name="connsiteX3" fmla="*/ 6324600 w 6324600"/>
              <a:gd name="connsiteY3" fmla="*/ 332439 h 745836"/>
              <a:gd name="connsiteX4" fmla="*/ 4696699 w 6324600"/>
              <a:gd name="connsiteY4" fmla="*/ 735483 h 745836"/>
              <a:gd name="connsiteX5" fmla="*/ 3115235 w 6324600"/>
              <a:gd name="connsiteY5" fmla="*/ 418943 h 745836"/>
              <a:gd name="connsiteX6" fmla="*/ 1007006 w 6324600"/>
              <a:gd name="connsiteY6" fmla="*/ 50050 h 745836"/>
              <a:gd name="connsiteX7" fmla="*/ 0 w 6324600"/>
              <a:gd name="connsiteY7" fmla="*/ 269685 h 745836"/>
              <a:gd name="connsiteX8" fmla="*/ 0 w 6324600"/>
              <a:gd name="connsiteY8" fmla="*/ 208272 h 745836"/>
              <a:gd name="connsiteX0" fmla="*/ 0 w 6324600"/>
              <a:gd name="connsiteY0" fmla="*/ 208272 h 745836"/>
              <a:gd name="connsiteX1" fmla="*/ 1004047 w 6324600"/>
              <a:gd name="connsiteY1" fmla="*/ 2084 h 745836"/>
              <a:gd name="connsiteX2" fmla="*/ 4678770 w 6324600"/>
              <a:gd name="connsiteY2" fmla="*/ 715931 h 745836"/>
              <a:gd name="connsiteX3" fmla="*/ 6324600 w 6324600"/>
              <a:gd name="connsiteY3" fmla="*/ 332439 h 745836"/>
              <a:gd name="connsiteX4" fmla="*/ 4696699 w 6324600"/>
              <a:gd name="connsiteY4" fmla="*/ 735483 h 745836"/>
              <a:gd name="connsiteX5" fmla="*/ 3115235 w 6324600"/>
              <a:gd name="connsiteY5" fmla="*/ 418943 h 745836"/>
              <a:gd name="connsiteX6" fmla="*/ 1007006 w 6324600"/>
              <a:gd name="connsiteY6" fmla="*/ 50050 h 745836"/>
              <a:gd name="connsiteX7" fmla="*/ 4572 w 6324600"/>
              <a:gd name="connsiteY7" fmla="*/ 263586 h 745836"/>
              <a:gd name="connsiteX8" fmla="*/ 0 w 6324600"/>
              <a:gd name="connsiteY8" fmla="*/ 208272 h 745836"/>
              <a:gd name="connsiteX0" fmla="*/ 0 w 6321552"/>
              <a:gd name="connsiteY0" fmla="*/ 209796 h 745836"/>
              <a:gd name="connsiteX1" fmla="*/ 1000999 w 6321552"/>
              <a:gd name="connsiteY1" fmla="*/ 2084 h 745836"/>
              <a:gd name="connsiteX2" fmla="*/ 4675722 w 6321552"/>
              <a:gd name="connsiteY2" fmla="*/ 715931 h 745836"/>
              <a:gd name="connsiteX3" fmla="*/ 6321552 w 6321552"/>
              <a:gd name="connsiteY3" fmla="*/ 332439 h 745836"/>
              <a:gd name="connsiteX4" fmla="*/ 4693651 w 6321552"/>
              <a:gd name="connsiteY4" fmla="*/ 735483 h 745836"/>
              <a:gd name="connsiteX5" fmla="*/ 3112187 w 6321552"/>
              <a:gd name="connsiteY5" fmla="*/ 418943 h 745836"/>
              <a:gd name="connsiteX6" fmla="*/ 1003958 w 6321552"/>
              <a:gd name="connsiteY6" fmla="*/ 50050 h 745836"/>
              <a:gd name="connsiteX7" fmla="*/ 1524 w 6321552"/>
              <a:gd name="connsiteY7" fmla="*/ 263586 h 745836"/>
              <a:gd name="connsiteX8" fmla="*/ 0 w 6321552"/>
              <a:gd name="connsiteY8" fmla="*/ 209796 h 745836"/>
              <a:gd name="connsiteX0" fmla="*/ 7620 w 6329172"/>
              <a:gd name="connsiteY0" fmla="*/ 209796 h 745836"/>
              <a:gd name="connsiteX1" fmla="*/ 1008619 w 6329172"/>
              <a:gd name="connsiteY1" fmla="*/ 2084 h 745836"/>
              <a:gd name="connsiteX2" fmla="*/ 4683342 w 6329172"/>
              <a:gd name="connsiteY2" fmla="*/ 715931 h 745836"/>
              <a:gd name="connsiteX3" fmla="*/ 6329172 w 6329172"/>
              <a:gd name="connsiteY3" fmla="*/ 332439 h 745836"/>
              <a:gd name="connsiteX4" fmla="*/ 4701271 w 6329172"/>
              <a:gd name="connsiteY4" fmla="*/ 735483 h 745836"/>
              <a:gd name="connsiteX5" fmla="*/ 3119807 w 6329172"/>
              <a:gd name="connsiteY5" fmla="*/ 418943 h 745836"/>
              <a:gd name="connsiteX6" fmla="*/ 1011578 w 6329172"/>
              <a:gd name="connsiteY6" fmla="*/ 50050 h 745836"/>
              <a:gd name="connsiteX7" fmla="*/ 0 w 6329172"/>
              <a:gd name="connsiteY7" fmla="*/ 272735 h 745836"/>
              <a:gd name="connsiteX8" fmla="*/ 7620 w 6329172"/>
              <a:gd name="connsiteY8" fmla="*/ 209796 h 745836"/>
              <a:gd name="connsiteX0" fmla="*/ 0 w 6330696"/>
              <a:gd name="connsiteY0" fmla="*/ 212846 h 745836"/>
              <a:gd name="connsiteX1" fmla="*/ 1010143 w 6330696"/>
              <a:gd name="connsiteY1" fmla="*/ 2084 h 745836"/>
              <a:gd name="connsiteX2" fmla="*/ 4684866 w 6330696"/>
              <a:gd name="connsiteY2" fmla="*/ 715931 h 745836"/>
              <a:gd name="connsiteX3" fmla="*/ 6330696 w 6330696"/>
              <a:gd name="connsiteY3" fmla="*/ 332439 h 745836"/>
              <a:gd name="connsiteX4" fmla="*/ 4702795 w 6330696"/>
              <a:gd name="connsiteY4" fmla="*/ 735483 h 745836"/>
              <a:gd name="connsiteX5" fmla="*/ 3121331 w 6330696"/>
              <a:gd name="connsiteY5" fmla="*/ 418943 h 745836"/>
              <a:gd name="connsiteX6" fmla="*/ 1013102 w 6330696"/>
              <a:gd name="connsiteY6" fmla="*/ 50050 h 745836"/>
              <a:gd name="connsiteX7" fmla="*/ 1524 w 6330696"/>
              <a:gd name="connsiteY7" fmla="*/ 272735 h 745836"/>
              <a:gd name="connsiteX8" fmla="*/ 0 w 6330696"/>
              <a:gd name="connsiteY8" fmla="*/ 212846 h 745836"/>
              <a:gd name="connsiteX0" fmla="*/ 0 w 6330696"/>
              <a:gd name="connsiteY0" fmla="*/ 212846 h 745836"/>
              <a:gd name="connsiteX1" fmla="*/ 1010143 w 6330696"/>
              <a:gd name="connsiteY1" fmla="*/ 2084 h 745836"/>
              <a:gd name="connsiteX2" fmla="*/ 4684866 w 6330696"/>
              <a:gd name="connsiteY2" fmla="*/ 715931 h 745836"/>
              <a:gd name="connsiteX3" fmla="*/ 6330696 w 6330696"/>
              <a:gd name="connsiteY3" fmla="*/ 332439 h 745836"/>
              <a:gd name="connsiteX4" fmla="*/ 4702795 w 6330696"/>
              <a:gd name="connsiteY4" fmla="*/ 735483 h 745836"/>
              <a:gd name="connsiteX5" fmla="*/ 3121331 w 6330696"/>
              <a:gd name="connsiteY5" fmla="*/ 418943 h 745836"/>
              <a:gd name="connsiteX6" fmla="*/ 1013102 w 6330696"/>
              <a:gd name="connsiteY6" fmla="*/ 50050 h 745836"/>
              <a:gd name="connsiteX7" fmla="*/ 1524 w 6330696"/>
              <a:gd name="connsiteY7" fmla="*/ 272735 h 745836"/>
              <a:gd name="connsiteX8" fmla="*/ 0 w 6330696"/>
              <a:gd name="connsiteY8" fmla="*/ 212846 h 745836"/>
              <a:gd name="connsiteX0" fmla="*/ 0 w 6330696"/>
              <a:gd name="connsiteY0" fmla="*/ 212846 h 745836"/>
              <a:gd name="connsiteX1" fmla="*/ 1010143 w 6330696"/>
              <a:gd name="connsiteY1" fmla="*/ 2084 h 745836"/>
              <a:gd name="connsiteX2" fmla="*/ 4684866 w 6330696"/>
              <a:gd name="connsiteY2" fmla="*/ 715931 h 745836"/>
              <a:gd name="connsiteX3" fmla="*/ 6330696 w 6330696"/>
              <a:gd name="connsiteY3" fmla="*/ 332439 h 745836"/>
              <a:gd name="connsiteX4" fmla="*/ 4702795 w 6330696"/>
              <a:gd name="connsiteY4" fmla="*/ 735483 h 745836"/>
              <a:gd name="connsiteX5" fmla="*/ 3121331 w 6330696"/>
              <a:gd name="connsiteY5" fmla="*/ 418943 h 745836"/>
              <a:gd name="connsiteX6" fmla="*/ 1013102 w 6330696"/>
              <a:gd name="connsiteY6" fmla="*/ 50050 h 745836"/>
              <a:gd name="connsiteX7" fmla="*/ 3048 w 6330696"/>
              <a:gd name="connsiteY7" fmla="*/ 263586 h 745836"/>
              <a:gd name="connsiteX8" fmla="*/ 0 w 6330696"/>
              <a:gd name="connsiteY8" fmla="*/ 212846 h 74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696" h="745836">
                <a:moveTo>
                  <a:pt x="0" y="212846"/>
                </a:moveTo>
                <a:cubicBezTo>
                  <a:pt x="138076" y="150211"/>
                  <a:pt x="369137" y="55563"/>
                  <a:pt x="1010143" y="2084"/>
                </a:cubicBezTo>
                <a:cubicBezTo>
                  <a:pt x="2138531" y="-41072"/>
                  <a:pt x="3376646" y="598962"/>
                  <a:pt x="4684866" y="715931"/>
                </a:cubicBezTo>
                <a:cubicBezTo>
                  <a:pt x="4966776" y="739085"/>
                  <a:pt x="5900958" y="815618"/>
                  <a:pt x="6330696" y="332439"/>
                </a:cubicBezTo>
                <a:cubicBezTo>
                  <a:pt x="6029870" y="721478"/>
                  <a:pt x="5270321" y="773456"/>
                  <a:pt x="4702795" y="735483"/>
                </a:cubicBezTo>
                <a:cubicBezTo>
                  <a:pt x="3941452" y="649296"/>
                  <a:pt x="3586542" y="533240"/>
                  <a:pt x="3121331" y="418943"/>
                </a:cubicBezTo>
                <a:cubicBezTo>
                  <a:pt x="2193380" y="190957"/>
                  <a:pt x="1625929" y="17473"/>
                  <a:pt x="1013102" y="50050"/>
                </a:cubicBezTo>
                <a:cubicBezTo>
                  <a:pt x="429021" y="92763"/>
                  <a:pt x="152789" y="217823"/>
                  <a:pt x="3048" y="263586"/>
                </a:cubicBezTo>
                <a:lnTo>
                  <a:pt x="0" y="212846"/>
                </a:lnTo>
                <a:close/>
              </a:path>
            </a:pathLst>
          </a:custGeom>
          <a:solidFill>
            <a:srgbClr val="668F13"/>
          </a:solidFill>
          <a:ln w="3175">
            <a:solidFill>
              <a:srgbClr val="668F13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237039">
            <a:off x="540706" y="5803314"/>
            <a:ext cx="8062587" cy="564347"/>
          </a:xfrm>
          <a:custGeom>
            <a:avLst/>
            <a:gdLst>
              <a:gd name="connsiteX0" fmla="*/ 0 w 6324600"/>
              <a:gd name="connsiteY0" fmla="*/ 206188 h 744070"/>
              <a:gd name="connsiteX1" fmla="*/ 1004047 w 6324600"/>
              <a:gd name="connsiteY1" fmla="*/ 0 h 744070"/>
              <a:gd name="connsiteX2" fmla="*/ 5024718 w 6324600"/>
              <a:gd name="connsiteY2" fmla="*/ 730623 h 744070"/>
              <a:gd name="connsiteX3" fmla="*/ 6324600 w 6324600"/>
              <a:gd name="connsiteY3" fmla="*/ 322729 h 744070"/>
              <a:gd name="connsiteX4" fmla="*/ 5042647 w 6324600"/>
              <a:gd name="connsiteY4" fmla="*/ 744070 h 744070"/>
              <a:gd name="connsiteX5" fmla="*/ 3115235 w 6324600"/>
              <a:gd name="connsiteY5" fmla="*/ 416859 h 744070"/>
              <a:gd name="connsiteX6" fmla="*/ 1008530 w 6324600"/>
              <a:gd name="connsiteY6" fmla="*/ 40341 h 744070"/>
              <a:gd name="connsiteX7" fmla="*/ 8965 w 6324600"/>
              <a:gd name="connsiteY7" fmla="*/ 259976 h 744070"/>
              <a:gd name="connsiteX8" fmla="*/ 0 w 6324600"/>
              <a:gd name="connsiteY8" fmla="*/ 206188 h 744070"/>
              <a:gd name="connsiteX0" fmla="*/ 0 w 6324600"/>
              <a:gd name="connsiteY0" fmla="*/ 206188 h 744070"/>
              <a:gd name="connsiteX1" fmla="*/ 1004047 w 6324600"/>
              <a:gd name="connsiteY1" fmla="*/ 0 h 744070"/>
              <a:gd name="connsiteX2" fmla="*/ 5024718 w 6324600"/>
              <a:gd name="connsiteY2" fmla="*/ 730623 h 744070"/>
              <a:gd name="connsiteX3" fmla="*/ 6324600 w 6324600"/>
              <a:gd name="connsiteY3" fmla="*/ 322729 h 744070"/>
              <a:gd name="connsiteX4" fmla="*/ 5042647 w 6324600"/>
              <a:gd name="connsiteY4" fmla="*/ 744070 h 744070"/>
              <a:gd name="connsiteX5" fmla="*/ 3115235 w 6324600"/>
              <a:gd name="connsiteY5" fmla="*/ 416859 h 744070"/>
              <a:gd name="connsiteX6" fmla="*/ 1007006 w 6324600"/>
              <a:gd name="connsiteY6" fmla="*/ 47966 h 744070"/>
              <a:gd name="connsiteX7" fmla="*/ 8965 w 6324600"/>
              <a:gd name="connsiteY7" fmla="*/ 259976 h 744070"/>
              <a:gd name="connsiteX8" fmla="*/ 0 w 6324600"/>
              <a:gd name="connsiteY8" fmla="*/ 206188 h 744070"/>
              <a:gd name="connsiteX0" fmla="*/ 0 w 6324600"/>
              <a:gd name="connsiteY0" fmla="*/ 206188 h 744070"/>
              <a:gd name="connsiteX1" fmla="*/ 1004047 w 6324600"/>
              <a:gd name="connsiteY1" fmla="*/ 0 h 744070"/>
              <a:gd name="connsiteX2" fmla="*/ 5024718 w 6324600"/>
              <a:gd name="connsiteY2" fmla="*/ 730623 h 744070"/>
              <a:gd name="connsiteX3" fmla="*/ 6324600 w 6324600"/>
              <a:gd name="connsiteY3" fmla="*/ 322729 h 744070"/>
              <a:gd name="connsiteX4" fmla="*/ 5042647 w 6324600"/>
              <a:gd name="connsiteY4" fmla="*/ 744070 h 744070"/>
              <a:gd name="connsiteX5" fmla="*/ 3115235 w 6324600"/>
              <a:gd name="connsiteY5" fmla="*/ 416859 h 744070"/>
              <a:gd name="connsiteX6" fmla="*/ 1007006 w 6324600"/>
              <a:gd name="connsiteY6" fmla="*/ 47966 h 744070"/>
              <a:gd name="connsiteX7" fmla="*/ 0 w 6324600"/>
              <a:gd name="connsiteY7" fmla="*/ 267601 h 744070"/>
              <a:gd name="connsiteX8" fmla="*/ 0 w 6324600"/>
              <a:gd name="connsiteY8" fmla="*/ 206188 h 744070"/>
              <a:gd name="connsiteX0" fmla="*/ 0 w 6324600"/>
              <a:gd name="connsiteY0" fmla="*/ 206188 h 744070"/>
              <a:gd name="connsiteX1" fmla="*/ 1004047 w 6324600"/>
              <a:gd name="connsiteY1" fmla="*/ 0 h 744070"/>
              <a:gd name="connsiteX2" fmla="*/ 5024718 w 6324600"/>
              <a:gd name="connsiteY2" fmla="*/ 730623 h 744070"/>
              <a:gd name="connsiteX3" fmla="*/ 6324600 w 6324600"/>
              <a:gd name="connsiteY3" fmla="*/ 322729 h 744070"/>
              <a:gd name="connsiteX4" fmla="*/ 5042647 w 6324600"/>
              <a:gd name="connsiteY4" fmla="*/ 744070 h 744070"/>
              <a:gd name="connsiteX5" fmla="*/ 3115235 w 6324600"/>
              <a:gd name="connsiteY5" fmla="*/ 416859 h 744070"/>
              <a:gd name="connsiteX6" fmla="*/ 1007006 w 6324600"/>
              <a:gd name="connsiteY6" fmla="*/ 47966 h 744070"/>
              <a:gd name="connsiteX7" fmla="*/ 0 w 6324600"/>
              <a:gd name="connsiteY7" fmla="*/ 267601 h 744070"/>
              <a:gd name="connsiteX8" fmla="*/ 0 w 6324600"/>
              <a:gd name="connsiteY8" fmla="*/ 206188 h 744070"/>
              <a:gd name="connsiteX0" fmla="*/ 0 w 6324600"/>
              <a:gd name="connsiteY0" fmla="*/ 206188 h 744070"/>
              <a:gd name="connsiteX1" fmla="*/ 1004047 w 6324600"/>
              <a:gd name="connsiteY1" fmla="*/ 0 h 744070"/>
              <a:gd name="connsiteX2" fmla="*/ 5024718 w 6324600"/>
              <a:gd name="connsiteY2" fmla="*/ 730623 h 744070"/>
              <a:gd name="connsiteX3" fmla="*/ 6324600 w 6324600"/>
              <a:gd name="connsiteY3" fmla="*/ 322729 h 744070"/>
              <a:gd name="connsiteX4" fmla="*/ 5042647 w 6324600"/>
              <a:gd name="connsiteY4" fmla="*/ 744070 h 744070"/>
              <a:gd name="connsiteX5" fmla="*/ 3115235 w 6324600"/>
              <a:gd name="connsiteY5" fmla="*/ 416859 h 744070"/>
              <a:gd name="connsiteX6" fmla="*/ 1007006 w 6324600"/>
              <a:gd name="connsiteY6" fmla="*/ 47966 h 744070"/>
              <a:gd name="connsiteX7" fmla="*/ 0 w 6324600"/>
              <a:gd name="connsiteY7" fmla="*/ 267601 h 744070"/>
              <a:gd name="connsiteX8" fmla="*/ 0 w 6324600"/>
              <a:gd name="connsiteY8" fmla="*/ 206188 h 744070"/>
              <a:gd name="connsiteX0" fmla="*/ 0 w 6324600"/>
              <a:gd name="connsiteY0" fmla="*/ 206188 h 744070"/>
              <a:gd name="connsiteX1" fmla="*/ 1004047 w 6324600"/>
              <a:gd name="connsiteY1" fmla="*/ 0 h 744070"/>
              <a:gd name="connsiteX2" fmla="*/ 5024718 w 6324600"/>
              <a:gd name="connsiteY2" fmla="*/ 730623 h 744070"/>
              <a:gd name="connsiteX3" fmla="*/ 6324600 w 6324600"/>
              <a:gd name="connsiteY3" fmla="*/ 322729 h 744070"/>
              <a:gd name="connsiteX4" fmla="*/ 5042647 w 6324600"/>
              <a:gd name="connsiteY4" fmla="*/ 744070 h 744070"/>
              <a:gd name="connsiteX5" fmla="*/ 3115235 w 6324600"/>
              <a:gd name="connsiteY5" fmla="*/ 416859 h 744070"/>
              <a:gd name="connsiteX6" fmla="*/ 1007006 w 6324600"/>
              <a:gd name="connsiteY6" fmla="*/ 47966 h 744070"/>
              <a:gd name="connsiteX7" fmla="*/ 0 w 6324600"/>
              <a:gd name="connsiteY7" fmla="*/ 267601 h 744070"/>
              <a:gd name="connsiteX8" fmla="*/ 0 w 6324600"/>
              <a:gd name="connsiteY8" fmla="*/ 206188 h 744070"/>
              <a:gd name="connsiteX0" fmla="*/ 0 w 6324600"/>
              <a:gd name="connsiteY0" fmla="*/ 206188 h 744070"/>
              <a:gd name="connsiteX1" fmla="*/ 1004047 w 6324600"/>
              <a:gd name="connsiteY1" fmla="*/ 0 h 744070"/>
              <a:gd name="connsiteX2" fmla="*/ 5024718 w 6324600"/>
              <a:gd name="connsiteY2" fmla="*/ 730623 h 744070"/>
              <a:gd name="connsiteX3" fmla="*/ 6324600 w 6324600"/>
              <a:gd name="connsiteY3" fmla="*/ 322729 h 744070"/>
              <a:gd name="connsiteX4" fmla="*/ 5042647 w 6324600"/>
              <a:gd name="connsiteY4" fmla="*/ 744070 h 744070"/>
              <a:gd name="connsiteX5" fmla="*/ 3115235 w 6324600"/>
              <a:gd name="connsiteY5" fmla="*/ 416859 h 744070"/>
              <a:gd name="connsiteX6" fmla="*/ 1007006 w 6324600"/>
              <a:gd name="connsiteY6" fmla="*/ 47966 h 744070"/>
              <a:gd name="connsiteX7" fmla="*/ 0 w 6324600"/>
              <a:gd name="connsiteY7" fmla="*/ 267601 h 744070"/>
              <a:gd name="connsiteX8" fmla="*/ 0 w 6324600"/>
              <a:gd name="connsiteY8" fmla="*/ 206188 h 744070"/>
              <a:gd name="connsiteX0" fmla="*/ 0 w 6324600"/>
              <a:gd name="connsiteY0" fmla="*/ 206235 h 744117"/>
              <a:gd name="connsiteX1" fmla="*/ 1004047 w 6324600"/>
              <a:gd name="connsiteY1" fmla="*/ 47 h 744117"/>
              <a:gd name="connsiteX2" fmla="*/ 5024718 w 6324600"/>
              <a:gd name="connsiteY2" fmla="*/ 730670 h 744117"/>
              <a:gd name="connsiteX3" fmla="*/ 6324600 w 6324600"/>
              <a:gd name="connsiteY3" fmla="*/ 322776 h 744117"/>
              <a:gd name="connsiteX4" fmla="*/ 5042647 w 6324600"/>
              <a:gd name="connsiteY4" fmla="*/ 744117 h 744117"/>
              <a:gd name="connsiteX5" fmla="*/ 3115235 w 6324600"/>
              <a:gd name="connsiteY5" fmla="*/ 416906 h 744117"/>
              <a:gd name="connsiteX6" fmla="*/ 1007006 w 6324600"/>
              <a:gd name="connsiteY6" fmla="*/ 48013 h 744117"/>
              <a:gd name="connsiteX7" fmla="*/ 0 w 6324600"/>
              <a:gd name="connsiteY7" fmla="*/ 267648 h 744117"/>
              <a:gd name="connsiteX8" fmla="*/ 0 w 6324600"/>
              <a:gd name="connsiteY8" fmla="*/ 206235 h 744117"/>
              <a:gd name="connsiteX0" fmla="*/ 0 w 6324600"/>
              <a:gd name="connsiteY0" fmla="*/ 206235 h 744117"/>
              <a:gd name="connsiteX1" fmla="*/ 1004047 w 6324600"/>
              <a:gd name="connsiteY1" fmla="*/ 47 h 744117"/>
              <a:gd name="connsiteX2" fmla="*/ 5024718 w 6324600"/>
              <a:gd name="connsiteY2" fmla="*/ 730670 h 744117"/>
              <a:gd name="connsiteX3" fmla="*/ 6324600 w 6324600"/>
              <a:gd name="connsiteY3" fmla="*/ 322776 h 744117"/>
              <a:gd name="connsiteX4" fmla="*/ 5042647 w 6324600"/>
              <a:gd name="connsiteY4" fmla="*/ 744117 h 744117"/>
              <a:gd name="connsiteX5" fmla="*/ 3115235 w 6324600"/>
              <a:gd name="connsiteY5" fmla="*/ 416906 h 744117"/>
              <a:gd name="connsiteX6" fmla="*/ 1007006 w 6324600"/>
              <a:gd name="connsiteY6" fmla="*/ 48013 h 744117"/>
              <a:gd name="connsiteX7" fmla="*/ 0 w 6324600"/>
              <a:gd name="connsiteY7" fmla="*/ 267648 h 744117"/>
              <a:gd name="connsiteX8" fmla="*/ 0 w 6324600"/>
              <a:gd name="connsiteY8" fmla="*/ 206235 h 744117"/>
              <a:gd name="connsiteX0" fmla="*/ 0 w 6324600"/>
              <a:gd name="connsiteY0" fmla="*/ 206235 h 744117"/>
              <a:gd name="connsiteX1" fmla="*/ 1004047 w 6324600"/>
              <a:gd name="connsiteY1" fmla="*/ 47 h 744117"/>
              <a:gd name="connsiteX2" fmla="*/ 4678770 w 6324600"/>
              <a:gd name="connsiteY2" fmla="*/ 713894 h 744117"/>
              <a:gd name="connsiteX3" fmla="*/ 6324600 w 6324600"/>
              <a:gd name="connsiteY3" fmla="*/ 322776 h 744117"/>
              <a:gd name="connsiteX4" fmla="*/ 5042647 w 6324600"/>
              <a:gd name="connsiteY4" fmla="*/ 744117 h 744117"/>
              <a:gd name="connsiteX5" fmla="*/ 3115235 w 6324600"/>
              <a:gd name="connsiteY5" fmla="*/ 416906 h 744117"/>
              <a:gd name="connsiteX6" fmla="*/ 1007006 w 6324600"/>
              <a:gd name="connsiteY6" fmla="*/ 48013 h 744117"/>
              <a:gd name="connsiteX7" fmla="*/ 0 w 6324600"/>
              <a:gd name="connsiteY7" fmla="*/ 267648 h 744117"/>
              <a:gd name="connsiteX8" fmla="*/ 0 w 6324600"/>
              <a:gd name="connsiteY8" fmla="*/ 206235 h 744117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22782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22782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22782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22782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30408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30408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30408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30408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30408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123"/>
              <a:gd name="connsiteX1" fmla="*/ 1004047 w 6324600"/>
              <a:gd name="connsiteY1" fmla="*/ 53 h 744123"/>
              <a:gd name="connsiteX2" fmla="*/ 4678770 w 6324600"/>
              <a:gd name="connsiteY2" fmla="*/ 713900 h 744123"/>
              <a:gd name="connsiteX3" fmla="*/ 6324600 w 6324600"/>
              <a:gd name="connsiteY3" fmla="*/ 330408 h 744123"/>
              <a:gd name="connsiteX4" fmla="*/ 5042647 w 6324600"/>
              <a:gd name="connsiteY4" fmla="*/ 744123 h 744123"/>
              <a:gd name="connsiteX5" fmla="*/ 3115235 w 6324600"/>
              <a:gd name="connsiteY5" fmla="*/ 416912 h 744123"/>
              <a:gd name="connsiteX6" fmla="*/ 1007006 w 6324600"/>
              <a:gd name="connsiteY6" fmla="*/ 48019 h 744123"/>
              <a:gd name="connsiteX7" fmla="*/ 0 w 6324600"/>
              <a:gd name="connsiteY7" fmla="*/ 267654 h 744123"/>
              <a:gd name="connsiteX8" fmla="*/ 0 w 6324600"/>
              <a:gd name="connsiteY8" fmla="*/ 206241 h 744123"/>
              <a:gd name="connsiteX0" fmla="*/ 0 w 6324600"/>
              <a:gd name="connsiteY0" fmla="*/ 206241 h 744348"/>
              <a:gd name="connsiteX1" fmla="*/ 1004047 w 6324600"/>
              <a:gd name="connsiteY1" fmla="*/ 53 h 744348"/>
              <a:gd name="connsiteX2" fmla="*/ 4678770 w 6324600"/>
              <a:gd name="connsiteY2" fmla="*/ 713900 h 744348"/>
              <a:gd name="connsiteX3" fmla="*/ 6324600 w 6324600"/>
              <a:gd name="connsiteY3" fmla="*/ 330408 h 744348"/>
              <a:gd name="connsiteX4" fmla="*/ 5042647 w 6324600"/>
              <a:gd name="connsiteY4" fmla="*/ 744123 h 744348"/>
              <a:gd name="connsiteX5" fmla="*/ 3115235 w 6324600"/>
              <a:gd name="connsiteY5" fmla="*/ 416912 h 744348"/>
              <a:gd name="connsiteX6" fmla="*/ 1007006 w 6324600"/>
              <a:gd name="connsiteY6" fmla="*/ 48019 h 744348"/>
              <a:gd name="connsiteX7" fmla="*/ 0 w 6324600"/>
              <a:gd name="connsiteY7" fmla="*/ 267654 h 744348"/>
              <a:gd name="connsiteX8" fmla="*/ 0 w 6324600"/>
              <a:gd name="connsiteY8" fmla="*/ 206241 h 744348"/>
              <a:gd name="connsiteX0" fmla="*/ 0 w 6324600"/>
              <a:gd name="connsiteY0" fmla="*/ 206241 h 744391"/>
              <a:gd name="connsiteX1" fmla="*/ 1004047 w 6324600"/>
              <a:gd name="connsiteY1" fmla="*/ 53 h 744391"/>
              <a:gd name="connsiteX2" fmla="*/ 4678770 w 6324600"/>
              <a:gd name="connsiteY2" fmla="*/ 713900 h 744391"/>
              <a:gd name="connsiteX3" fmla="*/ 6324600 w 6324600"/>
              <a:gd name="connsiteY3" fmla="*/ 330408 h 744391"/>
              <a:gd name="connsiteX4" fmla="*/ 5042647 w 6324600"/>
              <a:gd name="connsiteY4" fmla="*/ 744123 h 744391"/>
              <a:gd name="connsiteX5" fmla="*/ 3115235 w 6324600"/>
              <a:gd name="connsiteY5" fmla="*/ 416912 h 744391"/>
              <a:gd name="connsiteX6" fmla="*/ 1007006 w 6324600"/>
              <a:gd name="connsiteY6" fmla="*/ 48019 h 744391"/>
              <a:gd name="connsiteX7" fmla="*/ 0 w 6324600"/>
              <a:gd name="connsiteY7" fmla="*/ 267654 h 744391"/>
              <a:gd name="connsiteX8" fmla="*/ 0 w 6324600"/>
              <a:gd name="connsiteY8" fmla="*/ 206241 h 744391"/>
              <a:gd name="connsiteX0" fmla="*/ 0 w 6324600"/>
              <a:gd name="connsiteY0" fmla="*/ 206241 h 733693"/>
              <a:gd name="connsiteX1" fmla="*/ 1004047 w 6324600"/>
              <a:gd name="connsiteY1" fmla="*/ 53 h 733693"/>
              <a:gd name="connsiteX2" fmla="*/ 4678770 w 6324600"/>
              <a:gd name="connsiteY2" fmla="*/ 713900 h 733693"/>
              <a:gd name="connsiteX3" fmla="*/ 6324600 w 6324600"/>
              <a:gd name="connsiteY3" fmla="*/ 330408 h 733693"/>
              <a:gd name="connsiteX4" fmla="*/ 4696699 w 6324600"/>
              <a:gd name="connsiteY4" fmla="*/ 733452 h 733693"/>
              <a:gd name="connsiteX5" fmla="*/ 3115235 w 6324600"/>
              <a:gd name="connsiteY5" fmla="*/ 416912 h 733693"/>
              <a:gd name="connsiteX6" fmla="*/ 1007006 w 6324600"/>
              <a:gd name="connsiteY6" fmla="*/ 48019 h 733693"/>
              <a:gd name="connsiteX7" fmla="*/ 0 w 6324600"/>
              <a:gd name="connsiteY7" fmla="*/ 267654 h 733693"/>
              <a:gd name="connsiteX8" fmla="*/ 0 w 6324600"/>
              <a:gd name="connsiteY8" fmla="*/ 206241 h 733693"/>
              <a:gd name="connsiteX0" fmla="*/ 0 w 6324600"/>
              <a:gd name="connsiteY0" fmla="*/ 206241 h 744030"/>
              <a:gd name="connsiteX1" fmla="*/ 1004047 w 6324600"/>
              <a:gd name="connsiteY1" fmla="*/ 53 h 744030"/>
              <a:gd name="connsiteX2" fmla="*/ 4678770 w 6324600"/>
              <a:gd name="connsiteY2" fmla="*/ 713900 h 744030"/>
              <a:gd name="connsiteX3" fmla="*/ 6324600 w 6324600"/>
              <a:gd name="connsiteY3" fmla="*/ 330408 h 744030"/>
              <a:gd name="connsiteX4" fmla="*/ 4696699 w 6324600"/>
              <a:gd name="connsiteY4" fmla="*/ 733452 h 744030"/>
              <a:gd name="connsiteX5" fmla="*/ 3115235 w 6324600"/>
              <a:gd name="connsiteY5" fmla="*/ 416912 h 744030"/>
              <a:gd name="connsiteX6" fmla="*/ 1007006 w 6324600"/>
              <a:gd name="connsiteY6" fmla="*/ 48019 h 744030"/>
              <a:gd name="connsiteX7" fmla="*/ 0 w 6324600"/>
              <a:gd name="connsiteY7" fmla="*/ 267654 h 744030"/>
              <a:gd name="connsiteX8" fmla="*/ 0 w 6324600"/>
              <a:gd name="connsiteY8" fmla="*/ 206241 h 744030"/>
              <a:gd name="connsiteX0" fmla="*/ 0 w 6324600"/>
              <a:gd name="connsiteY0" fmla="*/ 206241 h 744030"/>
              <a:gd name="connsiteX1" fmla="*/ 1004047 w 6324600"/>
              <a:gd name="connsiteY1" fmla="*/ 53 h 744030"/>
              <a:gd name="connsiteX2" fmla="*/ 4678770 w 6324600"/>
              <a:gd name="connsiteY2" fmla="*/ 713900 h 744030"/>
              <a:gd name="connsiteX3" fmla="*/ 6324600 w 6324600"/>
              <a:gd name="connsiteY3" fmla="*/ 330408 h 744030"/>
              <a:gd name="connsiteX4" fmla="*/ 4696699 w 6324600"/>
              <a:gd name="connsiteY4" fmla="*/ 733452 h 744030"/>
              <a:gd name="connsiteX5" fmla="*/ 3115235 w 6324600"/>
              <a:gd name="connsiteY5" fmla="*/ 416912 h 744030"/>
              <a:gd name="connsiteX6" fmla="*/ 1007006 w 6324600"/>
              <a:gd name="connsiteY6" fmla="*/ 48019 h 744030"/>
              <a:gd name="connsiteX7" fmla="*/ 0 w 6324600"/>
              <a:gd name="connsiteY7" fmla="*/ 267654 h 744030"/>
              <a:gd name="connsiteX8" fmla="*/ 0 w 6324600"/>
              <a:gd name="connsiteY8" fmla="*/ 206241 h 744030"/>
              <a:gd name="connsiteX0" fmla="*/ 0 w 6324600"/>
              <a:gd name="connsiteY0" fmla="*/ 206241 h 744030"/>
              <a:gd name="connsiteX1" fmla="*/ 1004047 w 6324600"/>
              <a:gd name="connsiteY1" fmla="*/ 53 h 744030"/>
              <a:gd name="connsiteX2" fmla="*/ 4678770 w 6324600"/>
              <a:gd name="connsiteY2" fmla="*/ 713900 h 744030"/>
              <a:gd name="connsiteX3" fmla="*/ 6324600 w 6324600"/>
              <a:gd name="connsiteY3" fmla="*/ 330408 h 744030"/>
              <a:gd name="connsiteX4" fmla="*/ 4696699 w 6324600"/>
              <a:gd name="connsiteY4" fmla="*/ 733452 h 744030"/>
              <a:gd name="connsiteX5" fmla="*/ 3115235 w 6324600"/>
              <a:gd name="connsiteY5" fmla="*/ 416912 h 744030"/>
              <a:gd name="connsiteX6" fmla="*/ 1007006 w 6324600"/>
              <a:gd name="connsiteY6" fmla="*/ 48019 h 744030"/>
              <a:gd name="connsiteX7" fmla="*/ 0 w 6324600"/>
              <a:gd name="connsiteY7" fmla="*/ 267654 h 744030"/>
              <a:gd name="connsiteX8" fmla="*/ 0 w 6324600"/>
              <a:gd name="connsiteY8" fmla="*/ 206241 h 744030"/>
              <a:gd name="connsiteX0" fmla="*/ 0 w 6324600"/>
              <a:gd name="connsiteY0" fmla="*/ 206241 h 744030"/>
              <a:gd name="connsiteX1" fmla="*/ 1004047 w 6324600"/>
              <a:gd name="connsiteY1" fmla="*/ 53 h 744030"/>
              <a:gd name="connsiteX2" fmla="*/ 4678770 w 6324600"/>
              <a:gd name="connsiteY2" fmla="*/ 713900 h 744030"/>
              <a:gd name="connsiteX3" fmla="*/ 6324600 w 6324600"/>
              <a:gd name="connsiteY3" fmla="*/ 330408 h 744030"/>
              <a:gd name="connsiteX4" fmla="*/ 4696699 w 6324600"/>
              <a:gd name="connsiteY4" fmla="*/ 733452 h 744030"/>
              <a:gd name="connsiteX5" fmla="*/ 3115235 w 6324600"/>
              <a:gd name="connsiteY5" fmla="*/ 416912 h 744030"/>
              <a:gd name="connsiteX6" fmla="*/ 1007006 w 6324600"/>
              <a:gd name="connsiteY6" fmla="*/ 48019 h 744030"/>
              <a:gd name="connsiteX7" fmla="*/ 0 w 6324600"/>
              <a:gd name="connsiteY7" fmla="*/ 267654 h 744030"/>
              <a:gd name="connsiteX8" fmla="*/ 0 w 6324600"/>
              <a:gd name="connsiteY8" fmla="*/ 206241 h 744030"/>
              <a:gd name="connsiteX0" fmla="*/ 0 w 6324600"/>
              <a:gd name="connsiteY0" fmla="*/ 206241 h 744030"/>
              <a:gd name="connsiteX1" fmla="*/ 1004047 w 6324600"/>
              <a:gd name="connsiteY1" fmla="*/ 53 h 744030"/>
              <a:gd name="connsiteX2" fmla="*/ 4678770 w 6324600"/>
              <a:gd name="connsiteY2" fmla="*/ 713900 h 744030"/>
              <a:gd name="connsiteX3" fmla="*/ 6324600 w 6324600"/>
              <a:gd name="connsiteY3" fmla="*/ 330408 h 744030"/>
              <a:gd name="connsiteX4" fmla="*/ 4696699 w 6324600"/>
              <a:gd name="connsiteY4" fmla="*/ 733452 h 744030"/>
              <a:gd name="connsiteX5" fmla="*/ 3115235 w 6324600"/>
              <a:gd name="connsiteY5" fmla="*/ 416912 h 744030"/>
              <a:gd name="connsiteX6" fmla="*/ 1007006 w 6324600"/>
              <a:gd name="connsiteY6" fmla="*/ 48019 h 744030"/>
              <a:gd name="connsiteX7" fmla="*/ 0 w 6324600"/>
              <a:gd name="connsiteY7" fmla="*/ 267654 h 744030"/>
              <a:gd name="connsiteX8" fmla="*/ 0 w 6324600"/>
              <a:gd name="connsiteY8" fmla="*/ 206241 h 744030"/>
              <a:gd name="connsiteX0" fmla="*/ 0 w 6324600"/>
              <a:gd name="connsiteY0" fmla="*/ 206241 h 744030"/>
              <a:gd name="connsiteX1" fmla="*/ 1004047 w 6324600"/>
              <a:gd name="connsiteY1" fmla="*/ 53 h 744030"/>
              <a:gd name="connsiteX2" fmla="*/ 4678770 w 6324600"/>
              <a:gd name="connsiteY2" fmla="*/ 713900 h 744030"/>
              <a:gd name="connsiteX3" fmla="*/ 6324600 w 6324600"/>
              <a:gd name="connsiteY3" fmla="*/ 330408 h 744030"/>
              <a:gd name="connsiteX4" fmla="*/ 4696699 w 6324600"/>
              <a:gd name="connsiteY4" fmla="*/ 733452 h 744030"/>
              <a:gd name="connsiteX5" fmla="*/ 3115235 w 6324600"/>
              <a:gd name="connsiteY5" fmla="*/ 416912 h 744030"/>
              <a:gd name="connsiteX6" fmla="*/ 1007006 w 6324600"/>
              <a:gd name="connsiteY6" fmla="*/ 48019 h 744030"/>
              <a:gd name="connsiteX7" fmla="*/ 0 w 6324600"/>
              <a:gd name="connsiteY7" fmla="*/ 267654 h 744030"/>
              <a:gd name="connsiteX8" fmla="*/ 0 w 6324600"/>
              <a:gd name="connsiteY8" fmla="*/ 206241 h 744030"/>
              <a:gd name="connsiteX0" fmla="*/ 0 w 6324600"/>
              <a:gd name="connsiteY0" fmla="*/ 206241 h 744030"/>
              <a:gd name="connsiteX1" fmla="*/ 1004047 w 6324600"/>
              <a:gd name="connsiteY1" fmla="*/ 53 h 744030"/>
              <a:gd name="connsiteX2" fmla="*/ 4678770 w 6324600"/>
              <a:gd name="connsiteY2" fmla="*/ 713900 h 744030"/>
              <a:gd name="connsiteX3" fmla="*/ 6324600 w 6324600"/>
              <a:gd name="connsiteY3" fmla="*/ 330408 h 744030"/>
              <a:gd name="connsiteX4" fmla="*/ 4696699 w 6324600"/>
              <a:gd name="connsiteY4" fmla="*/ 733452 h 744030"/>
              <a:gd name="connsiteX5" fmla="*/ 3115235 w 6324600"/>
              <a:gd name="connsiteY5" fmla="*/ 416912 h 744030"/>
              <a:gd name="connsiteX6" fmla="*/ 1007006 w 6324600"/>
              <a:gd name="connsiteY6" fmla="*/ 48019 h 744030"/>
              <a:gd name="connsiteX7" fmla="*/ 0 w 6324600"/>
              <a:gd name="connsiteY7" fmla="*/ 267654 h 744030"/>
              <a:gd name="connsiteX8" fmla="*/ 0 w 6324600"/>
              <a:gd name="connsiteY8" fmla="*/ 206241 h 744030"/>
              <a:gd name="connsiteX0" fmla="*/ 0 w 6324600"/>
              <a:gd name="connsiteY0" fmla="*/ 206241 h 744030"/>
              <a:gd name="connsiteX1" fmla="*/ 1004047 w 6324600"/>
              <a:gd name="connsiteY1" fmla="*/ 53 h 744030"/>
              <a:gd name="connsiteX2" fmla="*/ 4678770 w 6324600"/>
              <a:gd name="connsiteY2" fmla="*/ 713900 h 744030"/>
              <a:gd name="connsiteX3" fmla="*/ 6324600 w 6324600"/>
              <a:gd name="connsiteY3" fmla="*/ 330408 h 744030"/>
              <a:gd name="connsiteX4" fmla="*/ 4696699 w 6324600"/>
              <a:gd name="connsiteY4" fmla="*/ 733452 h 744030"/>
              <a:gd name="connsiteX5" fmla="*/ 3115235 w 6324600"/>
              <a:gd name="connsiteY5" fmla="*/ 416912 h 744030"/>
              <a:gd name="connsiteX6" fmla="*/ 1007006 w 6324600"/>
              <a:gd name="connsiteY6" fmla="*/ 48019 h 744030"/>
              <a:gd name="connsiteX7" fmla="*/ 0 w 6324600"/>
              <a:gd name="connsiteY7" fmla="*/ 267654 h 744030"/>
              <a:gd name="connsiteX8" fmla="*/ 0 w 6324600"/>
              <a:gd name="connsiteY8" fmla="*/ 206241 h 744030"/>
              <a:gd name="connsiteX0" fmla="*/ 0 w 6324600"/>
              <a:gd name="connsiteY0" fmla="*/ 208272 h 746061"/>
              <a:gd name="connsiteX1" fmla="*/ 1004047 w 6324600"/>
              <a:gd name="connsiteY1" fmla="*/ 2084 h 746061"/>
              <a:gd name="connsiteX2" fmla="*/ 4678770 w 6324600"/>
              <a:gd name="connsiteY2" fmla="*/ 715931 h 746061"/>
              <a:gd name="connsiteX3" fmla="*/ 6324600 w 6324600"/>
              <a:gd name="connsiteY3" fmla="*/ 332439 h 746061"/>
              <a:gd name="connsiteX4" fmla="*/ 4696699 w 6324600"/>
              <a:gd name="connsiteY4" fmla="*/ 735483 h 746061"/>
              <a:gd name="connsiteX5" fmla="*/ 3115235 w 6324600"/>
              <a:gd name="connsiteY5" fmla="*/ 418943 h 746061"/>
              <a:gd name="connsiteX6" fmla="*/ 1007006 w 6324600"/>
              <a:gd name="connsiteY6" fmla="*/ 50050 h 746061"/>
              <a:gd name="connsiteX7" fmla="*/ 0 w 6324600"/>
              <a:gd name="connsiteY7" fmla="*/ 269685 h 746061"/>
              <a:gd name="connsiteX8" fmla="*/ 0 w 6324600"/>
              <a:gd name="connsiteY8" fmla="*/ 208272 h 746061"/>
              <a:gd name="connsiteX0" fmla="*/ 0 w 6324600"/>
              <a:gd name="connsiteY0" fmla="*/ 208272 h 746061"/>
              <a:gd name="connsiteX1" fmla="*/ 1004047 w 6324600"/>
              <a:gd name="connsiteY1" fmla="*/ 2084 h 746061"/>
              <a:gd name="connsiteX2" fmla="*/ 4678770 w 6324600"/>
              <a:gd name="connsiteY2" fmla="*/ 715931 h 746061"/>
              <a:gd name="connsiteX3" fmla="*/ 6324600 w 6324600"/>
              <a:gd name="connsiteY3" fmla="*/ 332439 h 746061"/>
              <a:gd name="connsiteX4" fmla="*/ 4696699 w 6324600"/>
              <a:gd name="connsiteY4" fmla="*/ 735483 h 746061"/>
              <a:gd name="connsiteX5" fmla="*/ 3115235 w 6324600"/>
              <a:gd name="connsiteY5" fmla="*/ 418943 h 746061"/>
              <a:gd name="connsiteX6" fmla="*/ 1007006 w 6324600"/>
              <a:gd name="connsiteY6" fmla="*/ 50050 h 746061"/>
              <a:gd name="connsiteX7" fmla="*/ 0 w 6324600"/>
              <a:gd name="connsiteY7" fmla="*/ 269685 h 746061"/>
              <a:gd name="connsiteX8" fmla="*/ 0 w 6324600"/>
              <a:gd name="connsiteY8" fmla="*/ 208272 h 746061"/>
              <a:gd name="connsiteX0" fmla="*/ 0 w 6324600"/>
              <a:gd name="connsiteY0" fmla="*/ 208272 h 745836"/>
              <a:gd name="connsiteX1" fmla="*/ 1004047 w 6324600"/>
              <a:gd name="connsiteY1" fmla="*/ 2084 h 745836"/>
              <a:gd name="connsiteX2" fmla="*/ 4678770 w 6324600"/>
              <a:gd name="connsiteY2" fmla="*/ 715931 h 745836"/>
              <a:gd name="connsiteX3" fmla="*/ 6324600 w 6324600"/>
              <a:gd name="connsiteY3" fmla="*/ 332439 h 745836"/>
              <a:gd name="connsiteX4" fmla="*/ 4696699 w 6324600"/>
              <a:gd name="connsiteY4" fmla="*/ 735483 h 745836"/>
              <a:gd name="connsiteX5" fmla="*/ 3115235 w 6324600"/>
              <a:gd name="connsiteY5" fmla="*/ 418943 h 745836"/>
              <a:gd name="connsiteX6" fmla="*/ 1007006 w 6324600"/>
              <a:gd name="connsiteY6" fmla="*/ 50050 h 745836"/>
              <a:gd name="connsiteX7" fmla="*/ 0 w 6324600"/>
              <a:gd name="connsiteY7" fmla="*/ 269685 h 745836"/>
              <a:gd name="connsiteX8" fmla="*/ 0 w 6324600"/>
              <a:gd name="connsiteY8" fmla="*/ 208272 h 745836"/>
              <a:gd name="connsiteX0" fmla="*/ 0 w 6324600"/>
              <a:gd name="connsiteY0" fmla="*/ 208272 h 745836"/>
              <a:gd name="connsiteX1" fmla="*/ 1004047 w 6324600"/>
              <a:gd name="connsiteY1" fmla="*/ 2084 h 745836"/>
              <a:gd name="connsiteX2" fmla="*/ 4678770 w 6324600"/>
              <a:gd name="connsiteY2" fmla="*/ 715931 h 745836"/>
              <a:gd name="connsiteX3" fmla="*/ 6324600 w 6324600"/>
              <a:gd name="connsiteY3" fmla="*/ 332439 h 745836"/>
              <a:gd name="connsiteX4" fmla="*/ 4696699 w 6324600"/>
              <a:gd name="connsiteY4" fmla="*/ 735483 h 745836"/>
              <a:gd name="connsiteX5" fmla="*/ 3115235 w 6324600"/>
              <a:gd name="connsiteY5" fmla="*/ 418943 h 745836"/>
              <a:gd name="connsiteX6" fmla="*/ 1007006 w 6324600"/>
              <a:gd name="connsiteY6" fmla="*/ 50050 h 745836"/>
              <a:gd name="connsiteX7" fmla="*/ 0 w 6324600"/>
              <a:gd name="connsiteY7" fmla="*/ 269685 h 745836"/>
              <a:gd name="connsiteX8" fmla="*/ 0 w 6324600"/>
              <a:gd name="connsiteY8" fmla="*/ 208272 h 745836"/>
              <a:gd name="connsiteX0" fmla="*/ 0 w 6502620"/>
              <a:gd name="connsiteY0" fmla="*/ 208272 h 744656"/>
              <a:gd name="connsiteX1" fmla="*/ 1004047 w 6502620"/>
              <a:gd name="connsiteY1" fmla="*/ 2084 h 744656"/>
              <a:gd name="connsiteX2" fmla="*/ 4678770 w 6502620"/>
              <a:gd name="connsiteY2" fmla="*/ 715931 h 744656"/>
              <a:gd name="connsiteX3" fmla="*/ 6502620 w 6502620"/>
              <a:gd name="connsiteY3" fmla="*/ 315709 h 744656"/>
              <a:gd name="connsiteX4" fmla="*/ 4696699 w 6502620"/>
              <a:gd name="connsiteY4" fmla="*/ 735483 h 744656"/>
              <a:gd name="connsiteX5" fmla="*/ 3115235 w 6502620"/>
              <a:gd name="connsiteY5" fmla="*/ 418943 h 744656"/>
              <a:gd name="connsiteX6" fmla="*/ 1007006 w 6502620"/>
              <a:gd name="connsiteY6" fmla="*/ 50050 h 744656"/>
              <a:gd name="connsiteX7" fmla="*/ 0 w 6502620"/>
              <a:gd name="connsiteY7" fmla="*/ 269685 h 744656"/>
              <a:gd name="connsiteX8" fmla="*/ 0 w 6502620"/>
              <a:gd name="connsiteY8" fmla="*/ 208272 h 744656"/>
              <a:gd name="connsiteX0" fmla="*/ 0 w 6502620"/>
              <a:gd name="connsiteY0" fmla="*/ 208585 h 744969"/>
              <a:gd name="connsiteX1" fmla="*/ 1004047 w 6502620"/>
              <a:gd name="connsiteY1" fmla="*/ 2397 h 744969"/>
              <a:gd name="connsiteX2" fmla="*/ 4657416 w 6502620"/>
              <a:gd name="connsiteY2" fmla="*/ 628542 h 744969"/>
              <a:gd name="connsiteX3" fmla="*/ 6502620 w 6502620"/>
              <a:gd name="connsiteY3" fmla="*/ 316022 h 744969"/>
              <a:gd name="connsiteX4" fmla="*/ 4696699 w 6502620"/>
              <a:gd name="connsiteY4" fmla="*/ 735796 h 744969"/>
              <a:gd name="connsiteX5" fmla="*/ 3115235 w 6502620"/>
              <a:gd name="connsiteY5" fmla="*/ 419256 h 744969"/>
              <a:gd name="connsiteX6" fmla="*/ 1007006 w 6502620"/>
              <a:gd name="connsiteY6" fmla="*/ 50363 h 744969"/>
              <a:gd name="connsiteX7" fmla="*/ 0 w 6502620"/>
              <a:gd name="connsiteY7" fmla="*/ 269998 h 744969"/>
              <a:gd name="connsiteX8" fmla="*/ 0 w 6502620"/>
              <a:gd name="connsiteY8" fmla="*/ 208585 h 744969"/>
              <a:gd name="connsiteX0" fmla="*/ 0 w 6502620"/>
              <a:gd name="connsiteY0" fmla="*/ 208585 h 667707"/>
              <a:gd name="connsiteX1" fmla="*/ 1004047 w 6502620"/>
              <a:gd name="connsiteY1" fmla="*/ 2397 h 667707"/>
              <a:gd name="connsiteX2" fmla="*/ 4657416 w 6502620"/>
              <a:gd name="connsiteY2" fmla="*/ 628542 h 667707"/>
              <a:gd name="connsiteX3" fmla="*/ 6502620 w 6502620"/>
              <a:gd name="connsiteY3" fmla="*/ 316022 h 667707"/>
              <a:gd name="connsiteX4" fmla="*/ 4655429 w 6502620"/>
              <a:gd name="connsiteY4" fmla="*/ 645553 h 667707"/>
              <a:gd name="connsiteX5" fmla="*/ 3115235 w 6502620"/>
              <a:gd name="connsiteY5" fmla="*/ 419256 h 667707"/>
              <a:gd name="connsiteX6" fmla="*/ 1007006 w 6502620"/>
              <a:gd name="connsiteY6" fmla="*/ 50363 h 667707"/>
              <a:gd name="connsiteX7" fmla="*/ 0 w 6502620"/>
              <a:gd name="connsiteY7" fmla="*/ 269998 h 667707"/>
              <a:gd name="connsiteX8" fmla="*/ 0 w 6502620"/>
              <a:gd name="connsiteY8" fmla="*/ 208585 h 667707"/>
              <a:gd name="connsiteX0" fmla="*/ 0 w 6502620"/>
              <a:gd name="connsiteY0" fmla="*/ 208585 h 667707"/>
              <a:gd name="connsiteX1" fmla="*/ 1004047 w 6502620"/>
              <a:gd name="connsiteY1" fmla="*/ 2397 h 667707"/>
              <a:gd name="connsiteX2" fmla="*/ 4657416 w 6502620"/>
              <a:gd name="connsiteY2" fmla="*/ 628542 h 667707"/>
              <a:gd name="connsiteX3" fmla="*/ 6502620 w 6502620"/>
              <a:gd name="connsiteY3" fmla="*/ 316022 h 667707"/>
              <a:gd name="connsiteX4" fmla="*/ 4655429 w 6502620"/>
              <a:gd name="connsiteY4" fmla="*/ 645553 h 667707"/>
              <a:gd name="connsiteX5" fmla="*/ 3158720 w 6502620"/>
              <a:gd name="connsiteY5" fmla="*/ 393267 h 667707"/>
              <a:gd name="connsiteX6" fmla="*/ 1007006 w 6502620"/>
              <a:gd name="connsiteY6" fmla="*/ 50363 h 667707"/>
              <a:gd name="connsiteX7" fmla="*/ 0 w 6502620"/>
              <a:gd name="connsiteY7" fmla="*/ 269998 h 667707"/>
              <a:gd name="connsiteX8" fmla="*/ 0 w 6502620"/>
              <a:gd name="connsiteY8" fmla="*/ 208585 h 667707"/>
              <a:gd name="connsiteX0" fmla="*/ 0 w 6502620"/>
              <a:gd name="connsiteY0" fmla="*/ 208585 h 664959"/>
              <a:gd name="connsiteX1" fmla="*/ 1004047 w 6502620"/>
              <a:gd name="connsiteY1" fmla="*/ 2397 h 664959"/>
              <a:gd name="connsiteX2" fmla="*/ 4657416 w 6502620"/>
              <a:gd name="connsiteY2" fmla="*/ 628542 h 664959"/>
              <a:gd name="connsiteX3" fmla="*/ 6502620 w 6502620"/>
              <a:gd name="connsiteY3" fmla="*/ 316022 h 664959"/>
              <a:gd name="connsiteX4" fmla="*/ 4655429 w 6502620"/>
              <a:gd name="connsiteY4" fmla="*/ 645553 h 664959"/>
              <a:gd name="connsiteX5" fmla="*/ 3158720 w 6502620"/>
              <a:gd name="connsiteY5" fmla="*/ 393267 h 664959"/>
              <a:gd name="connsiteX6" fmla="*/ 1007006 w 6502620"/>
              <a:gd name="connsiteY6" fmla="*/ 50363 h 664959"/>
              <a:gd name="connsiteX7" fmla="*/ 0 w 6502620"/>
              <a:gd name="connsiteY7" fmla="*/ 269998 h 664959"/>
              <a:gd name="connsiteX8" fmla="*/ 0 w 6502620"/>
              <a:gd name="connsiteY8" fmla="*/ 208585 h 664959"/>
              <a:gd name="connsiteX0" fmla="*/ 0 w 6502620"/>
              <a:gd name="connsiteY0" fmla="*/ 208585 h 655508"/>
              <a:gd name="connsiteX1" fmla="*/ 1004047 w 6502620"/>
              <a:gd name="connsiteY1" fmla="*/ 2397 h 655508"/>
              <a:gd name="connsiteX2" fmla="*/ 4657416 w 6502620"/>
              <a:gd name="connsiteY2" fmla="*/ 628542 h 655508"/>
              <a:gd name="connsiteX3" fmla="*/ 6502620 w 6502620"/>
              <a:gd name="connsiteY3" fmla="*/ 316022 h 655508"/>
              <a:gd name="connsiteX4" fmla="*/ 4655429 w 6502620"/>
              <a:gd name="connsiteY4" fmla="*/ 645553 h 655508"/>
              <a:gd name="connsiteX5" fmla="*/ 3158720 w 6502620"/>
              <a:gd name="connsiteY5" fmla="*/ 393267 h 655508"/>
              <a:gd name="connsiteX6" fmla="*/ 1007006 w 6502620"/>
              <a:gd name="connsiteY6" fmla="*/ 50363 h 655508"/>
              <a:gd name="connsiteX7" fmla="*/ 0 w 6502620"/>
              <a:gd name="connsiteY7" fmla="*/ 269998 h 655508"/>
              <a:gd name="connsiteX8" fmla="*/ 0 w 6502620"/>
              <a:gd name="connsiteY8" fmla="*/ 208585 h 655508"/>
              <a:gd name="connsiteX0" fmla="*/ 0 w 6502620"/>
              <a:gd name="connsiteY0" fmla="*/ 208585 h 655508"/>
              <a:gd name="connsiteX1" fmla="*/ 1004047 w 6502620"/>
              <a:gd name="connsiteY1" fmla="*/ 2397 h 655508"/>
              <a:gd name="connsiteX2" fmla="*/ 4657416 w 6502620"/>
              <a:gd name="connsiteY2" fmla="*/ 628542 h 655508"/>
              <a:gd name="connsiteX3" fmla="*/ 6502620 w 6502620"/>
              <a:gd name="connsiteY3" fmla="*/ 316022 h 655508"/>
              <a:gd name="connsiteX4" fmla="*/ 4655429 w 6502620"/>
              <a:gd name="connsiteY4" fmla="*/ 645553 h 655508"/>
              <a:gd name="connsiteX5" fmla="*/ 3158720 w 6502620"/>
              <a:gd name="connsiteY5" fmla="*/ 393267 h 655508"/>
              <a:gd name="connsiteX6" fmla="*/ 1007006 w 6502620"/>
              <a:gd name="connsiteY6" fmla="*/ 50363 h 655508"/>
              <a:gd name="connsiteX7" fmla="*/ 0 w 6502620"/>
              <a:gd name="connsiteY7" fmla="*/ 269998 h 655508"/>
              <a:gd name="connsiteX8" fmla="*/ 0 w 6502620"/>
              <a:gd name="connsiteY8" fmla="*/ 208585 h 655508"/>
              <a:gd name="connsiteX0" fmla="*/ 0 w 6502620"/>
              <a:gd name="connsiteY0" fmla="*/ 208585 h 655508"/>
              <a:gd name="connsiteX1" fmla="*/ 1004047 w 6502620"/>
              <a:gd name="connsiteY1" fmla="*/ 2397 h 655508"/>
              <a:gd name="connsiteX2" fmla="*/ 4657416 w 6502620"/>
              <a:gd name="connsiteY2" fmla="*/ 628542 h 655508"/>
              <a:gd name="connsiteX3" fmla="*/ 6502620 w 6502620"/>
              <a:gd name="connsiteY3" fmla="*/ 316022 h 655508"/>
              <a:gd name="connsiteX4" fmla="*/ 4655429 w 6502620"/>
              <a:gd name="connsiteY4" fmla="*/ 645553 h 655508"/>
              <a:gd name="connsiteX5" fmla="*/ 3158720 w 6502620"/>
              <a:gd name="connsiteY5" fmla="*/ 393267 h 655508"/>
              <a:gd name="connsiteX6" fmla="*/ 1007006 w 6502620"/>
              <a:gd name="connsiteY6" fmla="*/ 50363 h 655508"/>
              <a:gd name="connsiteX7" fmla="*/ 0 w 6502620"/>
              <a:gd name="connsiteY7" fmla="*/ 269998 h 655508"/>
              <a:gd name="connsiteX8" fmla="*/ 0 w 6502620"/>
              <a:gd name="connsiteY8" fmla="*/ 208585 h 655508"/>
              <a:gd name="connsiteX0" fmla="*/ 0 w 6502620"/>
              <a:gd name="connsiteY0" fmla="*/ 208585 h 654959"/>
              <a:gd name="connsiteX1" fmla="*/ 1004047 w 6502620"/>
              <a:gd name="connsiteY1" fmla="*/ 2397 h 654959"/>
              <a:gd name="connsiteX2" fmla="*/ 4657416 w 6502620"/>
              <a:gd name="connsiteY2" fmla="*/ 628542 h 654959"/>
              <a:gd name="connsiteX3" fmla="*/ 6502620 w 6502620"/>
              <a:gd name="connsiteY3" fmla="*/ 316022 h 654959"/>
              <a:gd name="connsiteX4" fmla="*/ 4655429 w 6502620"/>
              <a:gd name="connsiteY4" fmla="*/ 645553 h 654959"/>
              <a:gd name="connsiteX5" fmla="*/ 3158720 w 6502620"/>
              <a:gd name="connsiteY5" fmla="*/ 393267 h 654959"/>
              <a:gd name="connsiteX6" fmla="*/ 1007006 w 6502620"/>
              <a:gd name="connsiteY6" fmla="*/ 50363 h 654959"/>
              <a:gd name="connsiteX7" fmla="*/ 0 w 6502620"/>
              <a:gd name="connsiteY7" fmla="*/ 269998 h 654959"/>
              <a:gd name="connsiteX8" fmla="*/ 0 w 6502620"/>
              <a:gd name="connsiteY8" fmla="*/ 208585 h 654959"/>
              <a:gd name="connsiteX0" fmla="*/ 0 w 6502620"/>
              <a:gd name="connsiteY0" fmla="*/ 208585 h 654959"/>
              <a:gd name="connsiteX1" fmla="*/ 1004047 w 6502620"/>
              <a:gd name="connsiteY1" fmla="*/ 2397 h 654959"/>
              <a:gd name="connsiteX2" fmla="*/ 4657416 w 6502620"/>
              <a:gd name="connsiteY2" fmla="*/ 628542 h 654959"/>
              <a:gd name="connsiteX3" fmla="*/ 6502620 w 6502620"/>
              <a:gd name="connsiteY3" fmla="*/ 316022 h 654959"/>
              <a:gd name="connsiteX4" fmla="*/ 4655429 w 6502620"/>
              <a:gd name="connsiteY4" fmla="*/ 645553 h 654959"/>
              <a:gd name="connsiteX5" fmla="*/ 3158720 w 6502620"/>
              <a:gd name="connsiteY5" fmla="*/ 393267 h 654959"/>
              <a:gd name="connsiteX6" fmla="*/ 1007006 w 6502620"/>
              <a:gd name="connsiteY6" fmla="*/ 50363 h 654959"/>
              <a:gd name="connsiteX7" fmla="*/ 0 w 6502620"/>
              <a:gd name="connsiteY7" fmla="*/ 269998 h 654959"/>
              <a:gd name="connsiteX8" fmla="*/ 0 w 6502620"/>
              <a:gd name="connsiteY8" fmla="*/ 208585 h 654959"/>
              <a:gd name="connsiteX0" fmla="*/ 0 w 6502620"/>
              <a:gd name="connsiteY0" fmla="*/ 208511 h 654885"/>
              <a:gd name="connsiteX1" fmla="*/ 1004047 w 6502620"/>
              <a:gd name="connsiteY1" fmla="*/ 2323 h 654885"/>
              <a:gd name="connsiteX2" fmla="*/ 4657416 w 6502620"/>
              <a:gd name="connsiteY2" fmla="*/ 628468 h 654885"/>
              <a:gd name="connsiteX3" fmla="*/ 6502620 w 6502620"/>
              <a:gd name="connsiteY3" fmla="*/ 315948 h 654885"/>
              <a:gd name="connsiteX4" fmla="*/ 4655429 w 6502620"/>
              <a:gd name="connsiteY4" fmla="*/ 645479 h 654885"/>
              <a:gd name="connsiteX5" fmla="*/ 3158720 w 6502620"/>
              <a:gd name="connsiteY5" fmla="*/ 393193 h 654885"/>
              <a:gd name="connsiteX6" fmla="*/ 1007006 w 6502620"/>
              <a:gd name="connsiteY6" fmla="*/ 50289 h 654885"/>
              <a:gd name="connsiteX7" fmla="*/ 0 w 6502620"/>
              <a:gd name="connsiteY7" fmla="*/ 269924 h 654885"/>
              <a:gd name="connsiteX8" fmla="*/ 0 w 6502620"/>
              <a:gd name="connsiteY8" fmla="*/ 208511 h 654885"/>
              <a:gd name="connsiteX0" fmla="*/ 0 w 6502620"/>
              <a:gd name="connsiteY0" fmla="*/ 208511 h 654885"/>
              <a:gd name="connsiteX1" fmla="*/ 1004047 w 6502620"/>
              <a:gd name="connsiteY1" fmla="*/ 2323 h 654885"/>
              <a:gd name="connsiteX2" fmla="*/ 4657416 w 6502620"/>
              <a:gd name="connsiteY2" fmla="*/ 628468 h 654885"/>
              <a:gd name="connsiteX3" fmla="*/ 6502620 w 6502620"/>
              <a:gd name="connsiteY3" fmla="*/ 315948 h 654885"/>
              <a:gd name="connsiteX4" fmla="*/ 4655429 w 6502620"/>
              <a:gd name="connsiteY4" fmla="*/ 645479 h 654885"/>
              <a:gd name="connsiteX5" fmla="*/ 3158720 w 6502620"/>
              <a:gd name="connsiteY5" fmla="*/ 393193 h 654885"/>
              <a:gd name="connsiteX6" fmla="*/ 1007006 w 6502620"/>
              <a:gd name="connsiteY6" fmla="*/ 50289 h 654885"/>
              <a:gd name="connsiteX7" fmla="*/ 0 w 6502620"/>
              <a:gd name="connsiteY7" fmla="*/ 269924 h 654885"/>
              <a:gd name="connsiteX8" fmla="*/ 0 w 6502620"/>
              <a:gd name="connsiteY8" fmla="*/ 208511 h 654885"/>
              <a:gd name="connsiteX0" fmla="*/ 0 w 6502620"/>
              <a:gd name="connsiteY0" fmla="*/ 209265 h 655639"/>
              <a:gd name="connsiteX1" fmla="*/ 1004047 w 6502620"/>
              <a:gd name="connsiteY1" fmla="*/ 3077 h 655639"/>
              <a:gd name="connsiteX2" fmla="*/ 4657416 w 6502620"/>
              <a:gd name="connsiteY2" fmla="*/ 629222 h 655639"/>
              <a:gd name="connsiteX3" fmla="*/ 6502620 w 6502620"/>
              <a:gd name="connsiteY3" fmla="*/ 316702 h 655639"/>
              <a:gd name="connsiteX4" fmla="*/ 4655429 w 6502620"/>
              <a:gd name="connsiteY4" fmla="*/ 646233 h 655639"/>
              <a:gd name="connsiteX5" fmla="*/ 3158720 w 6502620"/>
              <a:gd name="connsiteY5" fmla="*/ 393947 h 655639"/>
              <a:gd name="connsiteX6" fmla="*/ 1007006 w 6502620"/>
              <a:gd name="connsiteY6" fmla="*/ 51043 h 655639"/>
              <a:gd name="connsiteX7" fmla="*/ 0 w 6502620"/>
              <a:gd name="connsiteY7" fmla="*/ 270678 h 655639"/>
              <a:gd name="connsiteX8" fmla="*/ 0 w 6502620"/>
              <a:gd name="connsiteY8" fmla="*/ 209265 h 655639"/>
              <a:gd name="connsiteX0" fmla="*/ 0 w 6502620"/>
              <a:gd name="connsiteY0" fmla="*/ 209277 h 655651"/>
              <a:gd name="connsiteX1" fmla="*/ 1004047 w 6502620"/>
              <a:gd name="connsiteY1" fmla="*/ 3089 h 655651"/>
              <a:gd name="connsiteX2" fmla="*/ 4657416 w 6502620"/>
              <a:gd name="connsiteY2" fmla="*/ 629234 h 655651"/>
              <a:gd name="connsiteX3" fmla="*/ 6502620 w 6502620"/>
              <a:gd name="connsiteY3" fmla="*/ 316714 h 655651"/>
              <a:gd name="connsiteX4" fmla="*/ 4655429 w 6502620"/>
              <a:gd name="connsiteY4" fmla="*/ 646245 h 655651"/>
              <a:gd name="connsiteX5" fmla="*/ 3158720 w 6502620"/>
              <a:gd name="connsiteY5" fmla="*/ 393959 h 655651"/>
              <a:gd name="connsiteX6" fmla="*/ 1007006 w 6502620"/>
              <a:gd name="connsiteY6" fmla="*/ 51055 h 655651"/>
              <a:gd name="connsiteX7" fmla="*/ 0 w 6502620"/>
              <a:gd name="connsiteY7" fmla="*/ 270690 h 655651"/>
              <a:gd name="connsiteX8" fmla="*/ 0 w 6502620"/>
              <a:gd name="connsiteY8" fmla="*/ 209277 h 655651"/>
              <a:gd name="connsiteX0" fmla="*/ 0 w 6502620"/>
              <a:gd name="connsiteY0" fmla="*/ 209277 h 655651"/>
              <a:gd name="connsiteX1" fmla="*/ 1004047 w 6502620"/>
              <a:gd name="connsiteY1" fmla="*/ 3089 h 655651"/>
              <a:gd name="connsiteX2" fmla="*/ 4657416 w 6502620"/>
              <a:gd name="connsiteY2" fmla="*/ 629234 h 655651"/>
              <a:gd name="connsiteX3" fmla="*/ 6502620 w 6502620"/>
              <a:gd name="connsiteY3" fmla="*/ 316714 h 655651"/>
              <a:gd name="connsiteX4" fmla="*/ 4655429 w 6502620"/>
              <a:gd name="connsiteY4" fmla="*/ 646245 h 655651"/>
              <a:gd name="connsiteX5" fmla="*/ 3158720 w 6502620"/>
              <a:gd name="connsiteY5" fmla="*/ 393959 h 655651"/>
              <a:gd name="connsiteX6" fmla="*/ 1007006 w 6502620"/>
              <a:gd name="connsiteY6" fmla="*/ 51055 h 655651"/>
              <a:gd name="connsiteX7" fmla="*/ 0 w 6502620"/>
              <a:gd name="connsiteY7" fmla="*/ 270690 h 655651"/>
              <a:gd name="connsiteX8" fmla="*/ 0 w 6502620"/>
              <a:gd name="connsiteY8" fmla="*/ 209277 h 655651"/>
              <a:gd name="connsiteX0" fmla="*/ 0 w 6502620"/>
              <a:gd name="connsiteY0" fmla="*/ 209277 h 655651"/>
              <a:gd name="connsiteX1" fmla="*/ 1004047 w 6502620"/>
              <a:gd name="connsiteY1" fmla="*/ 3089 h 655651"/>
              <a:gd name="connsiteX2" fmla="*/ 4657416 w 6502620"/>
              <a:gd name="connsiteY2" fmla="*/ 629234 h 655651"/>
              <a:gd name="connsiteX3" fmla="*/ 6502620 w 6502620"/>
              <a:gd name="connsiteY3" fmla="*/ 316714 h 655651"/>
              <a:gd name="connsiteX4" fmla="*/ 4655429 w 6502620"/>
              <a:gd name="connsiteY4" fmla="*/ 646245 h 655651"/>
              <a:gd name="connsiteX5" fmla="*/ 3158720 w 6502620"/>
              <a:gd name="connsiteY5" fmla="*/ 393959 h 655651"/>
              <a:gd name="connsiteX6" fmla="*/ 1007006 w 6502620"/>
              <a:gd name="connsiteY6" fmla="*/ 51055 h 655651"/>
              <a:gd name="connsiteX7" fmla="*/ 0 w 6502620"/>
              <a:gd name="connsiteY7" fmla="*/ 270690 h 655651"/>
              <a:gd name="connsiteX8" fmla="*/ 0 w 6502620"/>
              <a:gd name="connsiteY8" fmla="*/ 209277 h 655651"/>
              <a:gd name="connsiteX0" fmla="*/ 0 w 6502620"/>
              <a:gd name="connsiteY0" fmla="*/ 209277 h 655651"/>
              <a:gd name="connsiteX1" fmla="*/ 1004047 w 6502620"/>
              <a:gd name="connsiteY1" fmla="*/ 3089 h 655651"/>
              <a:gd name="connsiteX2" fmla="*/ 4657416 w 6502620"/>
              <a:gd name="connsiteY2" fmla="*/ 629234 h 655651"/>
              <a:gd name="connsiteX3" fmla="*/ 6502620 w 6502620"/>
              <a:gd name="connsiteY3" fmla="*/ 316714 h 655651"/>
              <a:gd name="connsiteX4" fmla="*/ 4655429 w 6502620"/>
              <a:gd name="connsiteY4" fmla="*/ 646245 h 655651"/>
              <a:gd name="connsiteX5" fmla="*/ 3158720 w 6502620"/>
              <a:gd name="connsiteY5" fmla="*/ 393959 h 655651"/>
              <a:gd name="connsiteX6" fmla="*/ 1007006 w 6502620"/>
              <a:gd name="connsiteY6" fmla="*/ 51055 h 655651"/>
              <a:gd name="connsiteX7" fmla="*/ 0 w 6502620"/>
              <a:gd name="connsiteY7" fmla="*/ 270690 h 655651"/>
              <a:gd name="connsiteX8" fmla="*/ 0 w 6502620"/>
              <a:gd name="connsiteY8" fmla="*/ 209277 h 655651"/>
              <a:gd name="connsiteX0" fmla="*/ 0 w 6502620"/>
              <a:gd name="connsiteY0" fmla="*/ 209277 h 655651"/>
              <a:gd name="connsiteX1" fmla="*/ 1004047 w 6502620"/>
              <a:gd name="connsiteY1" fmla="*/ 3089 h 655651"/>
              <a:gd name="connsiteX2" fmla="*/ 4657416 w 6502620"/>
              <a:gd name="connsiteY2" fmla="*/ 629234 h 655651"/>
              <a:gd name="connsiteX3" fmla="*/ 6502620 w 6502620"/>
              <a:gd name="connsiteY3" fmla="*/ 316714 h 655651"/>
              <a:gd name="connsiteX4" fmla="*/ 4655429 w 6502620"/>
              <a:gd name="connsiteY4" fmla="*/ 646245 h 655651"/>
              <a:gd name="connsiteX5" fmla="*/ 3158720 w 6502620"/>
              <a:gd name="connsiteY5" fmla="*/ 393959 h 655651"/>
              <a:gd name="connsiteX6" fmla="*/ 1007006 w 6502620"/>
              <a:gd name="connsiteY6" fmla="*/ 51055 h 655651"/>
              <a:gd name="connsiteX7" fmla="*/ 0 w 6502620"/>
              <a:gd name="connsiteY7" fmla="*/ 270690 h 655651"/>
              <a:gd name="connsiteX8" fmla="*/ 0 w 6502620"/>
              <a:gd name="connsiteY8" fmla="*/ 209277 h 655651"/>
              <a:gd name="connsiteX0" fmla="*/ 0 w 6502620"/>
              <a:gd name="connsiteY0" fmla="*/ 209277 h 655651"/>
              <a:gd name="connsiteX1" fmla="*/ 1004047 w 6502620"/>
              <a:gd name="connsiteY1" fmla="*/ 3089 h 655651"/>
              <a:gd name="connsiteX2" fmla="*/ 4657416 w 6502620"/>
              <a:gd name="connsiteY2" fmla="*/ 629234 h 655651"/>
              <a:gd name="connsiteX3" fmla="*/ 6502620 w 6502620"/>
              <a:gd name="connsiteY3" fmla="*/ 316714 h 655651"/>
              <a:gd name="connsiteX4" fmla="*/ 4655429 w 6502620"/>
              <a:gd name="connsiteY4" fmla="*/ 646245 h 655651"/>
              <a:gd name="connsiteX5" fmla="*/ 3158720 w 6502620"/>
              <a:gd name="connsiteY5" fmla="*/ 393959 h 655651"/>
              <a:gd name="connsiteX6" fmla="*/ 1007006 w 6502620"/>
              <a:gd name="connsiteY6" fmla="*/ 51055 h 655651"/>
              <a:gd name="connsiteX7" fmla="*/ 0 w 6502620"/>
              <a:gd name="connsiteY7" fmla="*/ 270690 h 655651"/>
              <a:gd name="connsiteX8" fmla="*/ 0 w 6502620"/>
              <a:gd name="connsiteY8" fmla="*/ 209277 h 655651"/>
              <a:gd name="connsiteX0" fmla="*/ 0 w 6502620"/>
              <a:gd name="connsiteY0" fmla="*/ 209278 h 655652"/>
              <a:gd name="connsiteX1" fmla="*/ 1004047 w 6502620"/>
              <a:gd name="connsiteY1" fmla="*/ 3090 h 655652"/>
              <a:gd name="connsiteX2" fmla="*/ 4657416 w 6502620"/>
              <a:gd name="connsiteY2" fmla="*/ 629235 h 655652"/>
              <a:gd name="connsiteX3" fmla="*/ 6502620 w 6502620"/>
              <a:gd name="connsiteY3" fmla="*/ 316715 h 655652"/>
              <a:gd name="connsiteX4" fmla="*/ 4655429 w 6502620"/>
              <a:gd name="connsiteY4" fmla="*/ 646246 h 655652"/>
              <a:gd name="connsiteX5" fmla="*/ 3158720 w 6502620"/>
              <a:gd name="connsiteY5" fmla="*/ 393960 h 655652"/>
              <a:gd name="connsiteX6" fmla="*/ 1007006 w 6502620"/>
              <a:gd name="connsiteY6" fmla="*/ 51056 h 655652"/>
              <a:gd name="connsiteX7" fmla="*/ 0 w 6502620"/>
              <a:gd name="connsiteY7" fmla="*/ 270691 h 655652"/>
              <a:gd name="connsiteX8" fmla="*/ 0 w 6502620"/>
              <a:gd name="connsiteY8" fmla="*/ 209278 h 655652"/>
              <a:gd name="connsiteX0" fmla="*/ 0 w 6502620"/>
              <a:gd name="connsiteY0" fmla="*/ 209278 h 655652"/>
              <a:gd name="connsiteX1" fmla="*/ 1004047 w 6502620"/>
              <a:gd name="connsiteY1" fmla="*/ 3090 h 655652"/>
              <a:gd name="connsiteX2" fmla="*/ 4657416 w 6502620"/>
              <a:gd name="connsiteY2" fmla="*/ 629235 h 655652"/>
              <a:gd name="connsiteX3" fmla="*/ 6502620 w 6502620"/>
              <a:gd name="connsiteY3" fmla="*/ 316715 h 655652"/>
              <a:gd name="connsiteX4" fmla="*/ 4655429 w 6502620"/>
              <a:gd name="connsiteY4" fmla="*/ 646246 h 655652"/>
              <a:gd name="connsiteX5" fmla="*/ 3158720 w 6502620"/>
              <a:gd name="connsiteY5" fmla="*/ 393960 h 655652"/>
              <a:gd name="connsiteX6" fmla="*/ 1007006 w 6502620"/>
              <a:gd name="connsiteY6" fmla="*/ 51056 h 655652"/>
              <a:gd name="connsiteX7" fmla="*/ 0 w 6502620"/>
              <a:gd name="connsiteY7" fmla="*/ 270691 h 655652"/>
              <a:gd name="connsiteX8" fmla="*/ 0 w 6502620"/>
              <a:gd name="connsiteY8" fmla="*/ 209278 h 655652"/>
              <a:gd name="connsiteX0" fmla="*/ 0 w 6502620"/>
              <a:gd name="connsiteY0" fmla="*/ 209278 h 655652"/>
              <a:gd name="connsiteX1" fmla="*/ 1004047 w 6502620"/>
              <a:gd name="connsiteY1" fmla="*/ 3090 h 655652"/>
              <a:gd name="connsiteX2" fmla="*/ 4657416 w 6502620"/>
              <a:gd name="connsiteY2" fmla="*/ 629235 h 655652"/>
              <a:gd name="connsiteX3" fmla="*/ 6502620 w 6502620"/>
              <a:gd name="connsiteY3" fmla="*/ 316715 h 655652"/>
              <a:gd name="connsiteX4" fmla="*/ 4655429 w 6502620"/>
              <a:gd name="connsiteY4" fmla="*/ 646246 h 655652"/>
              <a:gd name="connsiteX5" fmla="*/ 3158720 w 6502620"/>
              <a:gd name="connsiteY5" fmla="*/ 393960 h 655652"/>
              <a:gd name="connsiteX6" fmla="*/ 1007006 w 6502620"/>
              <a:gd name="connsiteY6" fmla="*/ 51056 h 655652"/>
              <a:gd name="connsiteX7" fmla="*/ 0 w 6502620"/>
              <a:gd name="connsiteY7" fmla="*/ 270691 h 655652"/>
              <a:gd name="connsiteX8" fmla="*/ 0 w 6502620"/>
              <a:gd name="connsiteY8" fmla="*/ 209278 h 655652"/>
              <a:gd name="connsiteX0" fmla="*/ 0 w 6515834"/>
              <a:gd name="connsiteY0" fmla="*/ 208987 h 655652"/>
              <a:gd name="connsiteX1" fmla="*/ 1017261 w 6515834"/>
              <a:gd name="connsiteY1" fmla="*/ 3090 h 655652"/>
              <a:gd name="connsiteX2" fmla="*/ 4670630 w 6515834"/>
              <a:gd name="connsiteY2" fmla="*/ 629235 h 655652"/>
              <a:gd name="connsiteX3" fmla="*/ 6515834 w 6515834"/>
              <a:gd name="connsiteY3" fmla="*/ 316715 h 655652"/>
              <a:gd name="connsiteX4" fmla="*/ 4668643 w 6515834"/>
              <a:gd name="connsiteY4" fmla="*/ 646246 h 655652"/>
              <a:gd name="connsiteX5" fmla="*/ 3171934 w 6515834"/>
              <a:gd name="connsiteY5" fmla="*/ 393960 h 655652"/>
              <a:gd name="connsiteX6" fmla="*/ 1020220 w 6515834"/>
              <a:gd name="connsiteY6" fmla="*/ 51056 h 655652"/>
              <a:gd name="connsiteX7" fmla="*/ 13214 w 6515834"/>
              <a:gd name="connsiteY7" fmla="*/ 270691 h 655652"/>
              <a:gd name="connsiteX8" fmla="*/ 0 w 6515834"/>
              <a:gd name="connsiteY8" fmla="*/ 208987 h 655652"/>
              <a:gd name="connsiteX0" fmla="*/ 0 w 6515834"/>
              <a:gd name="connsiteY0" fmla="*/ 208987 h 655652"/>
              <a:gd name="connsiteX1" fmla="*/ 1017261 w 6515834"/>
              <a:gd name="connsiteY1" fmla="*/ 3090 h 655652"/>
              <a:gd name="connsiteX2" fmla="*/ 4670630 w 6515834"/>
              <a:gd name="connsiteY2" fmla="*/ 629235 h 655652"/>
              <a:gd name="connsiteX3" fmla="*/ 6515834 w 6515834"/>
              <a:gd name="connsiteY3" fmla="*/ 316715 h 655652"/>
              <a:gd name="connsiteX4" fmla="*/ 4668643 w 6515834"/>
              <a:gd name="connsiteY4" fmla="*/ 646246 h 655652"/>
              <a:gd name="connsiteX5" fmla="*/ 3171934 w 6515834"/>
              <a:gd name="connsiteY5" fmla="*/ 393960 h 655652"/>
              <a:gd name="connsiteX6" fmla="*/ 1020220 w 6515834"/>
              <a:gd name="connsiteY6" fmla="*/ 51056 h 655652"/>
              <a:gd name="connsiteX7" fmla="*/ 6669 w 6515834"/>
              <a:gd name="connsiteY7" fmla="*/ 274373 h 655652"/>
              <a:gd name="connsiteX8" fmla="*/ 0 w 6515834"/>
              <a:gd name="connsiteY8" fmla="*/ 208987 h 655652"/>
              <a:gd name="connsiteX0" fmla="*/ 0 w 6515834"/>
              <a:gd name="connsiteY0" fmla="*/ 208987 h 655652"/>
              <a:gd name="connsiteX1" fmla="*/ 1017261 w 6515834"/>
              <a:gd name="connsiteY1" fmla="*/ 3090 h 655652"/>
              <a:gd name="connsiteX2" fmla="*/ 4670630 w 6515834"/>
              <a:gd name="connsiteY2" fmla="*/ 629235 h 655652"/>
              <a:gd name="connsiteX3" fmla="*/ 6515834 w 6515834"/>
              <a:gd name="connsiteY3" fmla="*/ 316715 h 655652"/>
              <a:gd name="connsiteX4" fmla="*/ 4668643 w 6515834"/>
              <a:gd name="connsiteY4" fmla="*/ 646246 h 655652"/>
              <a:gd name="connsiteX5" fmla="*/ 3171934 w 6515834"/>
              <a:gd name="connsiteY5" fmla="*/ 393960 h 655652"/>
              <a:gd name="connsiteX6" fmla="*/ 1020220 w 6515834"/>
              <a:gd name="connsiteY6" fmla="*/ 51056 h 655652"/>
              <a:gd name="connsiteX7" fmla="*/ 6526 w 6515834"/>
              <a:gd name="connsiteY7" fmla="*/ 272854 h 655652"/>
              <a:gd name="connsiteX8" fmla="*/ 0 w 6515834"/>
              <a:gd name="connsiteY8" fmla="*/ 208987 h 65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5834" h="655652">
                <a:moveTo>
                  <a:pt x="0" y="208987"/>
                </a:moveTo>
                <a:cubicBezTo>
                  <a:pt x="304202" y="112808"/>
                  <a:pt x="376255" y="56569"/>
                  <a:pt x="1017261" y="3090"/>
                </a:cubicBezTo>
                <a:cubicBezTo>
                  <a:pt x="2243399" y="-47072"/>
                  <a:pt x="3253852" y="528533"/>
                  <a:pt x="4670630" y="629235"/>
                </a:cubicBezTo>
                <a:cubicBezTo>
                  <a:pt x="4952540" y="652389"/>
                  <a:pt x="5876217" y="683865"/>
                  <a:pt x="6515834" y="316715"/>
                </a:cubicBezTo>
                <a:cubicBezTo>
                  <a:pt x="6077341" y="613616"/>
                  <a:pt x="5236169" y="684219"/>
                  <a:pt x="4668643" y="646246"/>
                </a:cubicBezTo>
                <a:cubicBezTo>
                  <a:pt x="4224508" y="608498"/>
                  <a:pt x="3966442" y="587309"/>
                  <a:pt x="3171934" y="393960"/>
                </a:cubicBezTo>
                <a:cubicBezTo>
                  <a:pt x="2568850" y="247195"/>
                  <a:pt x="1653094" y="-921"/>
                  <a:pt x="1020220" y="51056"/>
                </a:cubicBezTo>
                <a:cubicBezTo>
                  <a:pt x="436139" y="93769"/>
                  <a:pt x="156267" y="227091"/>
                  <a:pt x="6526" y="272854"/>
                </a:cubicBezTo>
                <a:lnTo>
                  <a:pt x="0" y="208987"/>
                </a:lnTo>
                <a:close/>
              </a:path>
            </a:pathLst>
          </a:custGeom>
          <a:solidFill>
            <a:srgbClr val="D1D278"/>
          </a:solidFill>
          <a:ln w="3175">
            <a:solidFill>
              <a:srgbClr val="D1D278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488" y="0"/>
            <a:ext cx="493993" cy="2555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11359" y="430023"/>
            <a:ext cx="611813" cy="4413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/>
          <a:srcRect l="24145" t="7643" r="28589" b="6129"/>
          <a:stretch/>
        </p:blipFill>
        <p:spPr>
          <a:xfrm>
            <a:off x="5590700" y="455423"/>
            <a:ext cx="3022455" cy="2434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Forme libre 21"/>
          <p:cNvSpPr/>
          <p:nvPr/>
        </p:nvSpPr>
        <p:spPr>
          <a:xfrm>
            <a:off x="5568983" y="2362199"/>
            <a:ext cx="3036466" cy="2704629"/>
          </a:xfrm>
          <a:custGeom>
            <a:avLst/>
            <a:gdLst>
              <a:gd name="connsiteX0" fmla="*/ 3051810 w 3051810"/>
              <a:gd name="connsiteY0" fmla="*/ 2758440 h 2758440"/>
              <a:gd name="connsiteX1" fmla="*/ 0 w 3051810"/>
              <a:gd name="connsiteY1" fmla="*/ 2750820 h 2758440"/>
              <a:gd name="connsiteX2" fmla="*/ 15240 w 3051810"/>
              <a:gd name="connsiteY2" fmla="*/ 0 h 2758440"/>
              <a:gd name="connsiteX3" fmla="*/ 3051810 w 3051810"/>
              <a:gd name="connsiteY3" fmla="*/ 426720 h 2758440"/>
              <a:gd name="connsiteX4" fmla="*/ 3051810 w 3051810"/>
              <a:gd name="connsiteY4" fmla="*/ 2758440 h 2758440"/>
              <a:gd name="connsiteX0" fmla="*/ 3051810 w 3051810"/>
              <a:gd name="connsiteY0" fmla="*/ 2758440 h 2760345"/>
              <a:gd name="connsiteX1" fmla="*/ 0 w 3051810"/>
              <a:gd name="connsiteY1" fmla="*/ 2760345 h 2760345"/>
              <a:gd name="connsiteX2" fmla="*/ 15240 w 3051810"/>
              <a:gd name="connsiteY2" fmla="*/ 0 h 2760345"/>
              <a:gd name="connsiteX3" fmla="*/ 3051810 w 3051810"/>
              <a:gd name="connsiteY3" fmla="*/ 426720 h 2760345"/>
              <a:gd name="connsiteX4" fmla="*/ 3051810 w 3051810"/>
              <a:gd name="connsiteY4" fmla="*/ 2758440 h 2760345"/>
              <a:gd name="connsiteX0" fmla="*/ 3051810 w 3051810"/>
              <a:gd name="connsiteY0" fmla="*/ 2758440 h 2760345"/>
              <a:gd name="connsiteX1" fmla="*/ 0 w 3051810"/>
              <a:gd name="connsiteY1" fmla="*/ 2760345 h 2760345"/>
              <a:gd name="connsiteX2" fmla="*/ 15240 w 3051810"/>
              <a:gd name="connsiteY2" fmla="*/ 0 h 2760345"/>
              <a:gd name="connsiteX3" fmla="*/ 3051810 w 3051810"/>
              <a:gd name="connsiteY3" fmla="*/ 426720 h 2760345"/>
              <a:gd name="connsiteX4" fmla="*/ 3051810 w 3051810"/>
              <a:gd name="connsiteY4" fmla="*/ 2758440 h 2760345"/>
              <a:gd name="connsiteX0" fmla="*/ 3051810 w 3051810"/>
              <a:gd name="connsiteY0" fmla="*/ 2758440 h 2760345"/>
              <a:gd name="connsiteX1" fmla="*/ 0 w 3051810"/>
              <a:gd name="connsiteY1" fmla="*/ 2760345 h 2760345"/>
              <a:gd name="connsiteX2" fmla="*/ 15240 w 3051810"/>
              <a:gd name="connsiteY2" fmla="*/ 0 h 2760345"/>
              <a:gd name="connsiteX3" fmla="*/ 3051810 w 3051810"/>
              <a:gd name="connsiteY3" fmla="*/ 426720 h 2760345"/>
              <a:gd name="connsiteX4" fmla="*/ 3051810 w 3051810"/>
              <a:gd name="connsiteY4" fmla="*/ 2758440 h 2760345"/>
              <a:gd name="connsiteX0" fmla="*/ 3051810 w 3051810"/>
              <a:gd name="connsiteY0" fmla="*/ 2758440 h 2760345"/>
              <a:gd name="connsiteX1" fmla="*/ 0 w 3051810"/>
              <a:gd name="connsiteY1" fmla="*/ 2760345 h 2760345"/>
              <a:gd name="connsiteX2" fmla="*/ 15240 w 3051810"/>
              <a:gd name="connsiteY2" fmla="*/ 0 h 2760345"/>
              <a:gd name="connsiteX3" fmla="*/ 3051810 w 3051810"/>
              <a:gd name="connsiteY3" fmla="*/ 426720 h 2760345"/>
              <a:gd name="connsiteX4" fmla="*/ 3051810 w 3051810"/>
              <a:gd name="connsiteY4" fmla="*/ 2758440 h 2760345"/>
              <a:gd name="connsiteX0" fmla="*/ 3053802 w 3053802"/>
              <a:gd name="connsiteY0" fmla="*/ 2758440 h 2760345"/>
              <a:gd name="connsiteX1" fmla="*/ 1992 w 3053802"/>
              <a:gd name="connsiteY1" fmla="*/ 2760345 h 2760345"/>
              <a:gd name="connsiteX2" fmla="*/ 0 w 3053802"/>
              <a:gd name="connsiteY2" fmla="*/ 0 h 2760345"/>
              <a:gd name="connsiteX3" fmla="*/ 3053802 w 3053802"/>
              <a:gd name="connsiteY3" fmla="*/ 426720 h 2760345"/>
              <a:gd name="connsiteX4" fmla="*/ 3053802 w 3053802"/>
              <a:gd name="connsiteY4" fmla="*/ 2758440 h 2760345"/>
              <a:gd name="connsiteX0" fmla="*/ 3051887 w 3051887"/>
              <a:gd name="connsiteY0" fmla="*/ 2764155 h 2766060"/>
              <a:gd name="connsiteX1" fmla="*/ 77 w 3051887"/>
              <a:gd name="connsiteY1" fmla="*/ 2766060 h 2766060"/>
              <a:gd name="connsiteX2" fmla="*/ 0 w 3051887"/>
              <a:gd name="connsiteY2" fmla="*/ 0 h 2766060"/>
              <a:gd name="connsiteX3" fmla="*/ 3051887 w 3051887"/>
              <a:gd name="connsiteY3" fmla="*/ 432435 h 2766060"/>
              <a:gd name="connsiteX4" fmla="*/ 3051887 w 3051887"/>
              <a:gd name="connsiteY4" fmla="*/ 2764155 h 276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1887" h="2766060">
                <a:moveTo>
                  <a:pt x="3051887" y="2764155"/>
                </a:moveTo>
                <a:lnTo>
                  <a:pt x="77" y="2766060"/>
                </a:lnTo>
                <a:cubicBezTo>
                  <a:pt x="51" y="1844040"/>
                  <a:pt x="26" y="922020"/>
                  <a:pt x="0" y="0"/>
                </a:cubicBezTo>
                <a:cubicBezTo>
                  <a:pt x="124460" y="107950"/>
                  <a:pt x="1860627" y="690245"/>
                  <a:pt x="3051887" y="432435"/>
                </a:cubicBezTo>
                <a:lnTo>
                  <a:pt x="3051887" y="2764155"/>
                </a:lnTo>
                <a:close/>
              </a:path>
            </a:pathLst>
          </a:custGeom>
          <a:solidFill>
            <a:srgbClr val="8A857F"/>
          </a:solidFill>
          <a:ln w="3175">
            <a:noFill/>
          </a:ln>
          <a:effectLst>
            <a:innerShdw blurRad="203200" dist="50800" dir="94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782137" y="3455422"/>
            <a:ext cx="2631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bas Neue" panose="020B0606020202050201" pitchFamily="34" charset="0"/>
              </a:rPr>
              <a:t>BILAN 2025 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bas Neue" panose="020B0606020202050201" pitchFamily="34" charset="0"/>
              </a:rPr>
              <a:t>groupe Sentinelles de la nature 37</a:t>
            </a:r>
          </a:p>
        </p:txBody>
      </p:sp>
      <p:sp>
        <p:nvSpPr>
          <p:cNvPr id="11" name="Ellipse 10"/>
          <p:cNvSpPr/>
          <p:nvPr/>
        </p:nvSpPr>
        <p:spPr>
          <a:xfrm>
            <a:off x="6647142" y="4524499"/>
            <a:ext cx="864802" cy="845508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3" name="Image 2" descr="Une image contenant texte, Police, Graphique, croquis&#10;&#10;Le contenu généré par l’IA peut être incorrect.">
            <a:extLst>
              <a:ext uri="{FF2B5EF4-FFF2-40B4-BE49-F238E27FC236}">
                <a16:creationId xmlns:a16="http://schemas.microsoft.com/office/drawing/2014/main" id="{88B0A16C-7929-E06B-B183-368CEC23EE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8" t="-9157" r="24180" b="42054"/>
          <a:stretch>
            <a:fillRect/>
          </a:stretch>
        </p:blipFill>
        <p:spPr>
          <a:xfrm>
            <a:off x="6724862" y="4630854"/>
            <a:ext cx="709362" cy="67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5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79AD8C-023E-3F0A-87C9-CA4D10C99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C3BF92-10A7-D91A-37A6-1E2C7405AB79}"/>
              </a:ext>
            </a:extLst>
          </p:cNvPr>
          <p:cNvSpPr/>
          <p:nvPr/>
        </p:nvSpPr>
        <p:spPr>
          <a:xfrm>
            <a:off x="0" y="0"/>
            <a:ext cx="369652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ASTOR astrologique | Les ANIMAUX et leurs MESSAGES">
            <a:extLst>
              <a:ext uri="{FF2B5EF4-FFF2-40B4-BE49-F238E27FC236}">
                <a16:creationId xmlns:a16="http://schemas.microsoft.com/office/drawing/2014/main" id="{B2BE719F-8631-319A-57CF-FBB32F5DB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93" y="108404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3F2A42E-B905-26C6-AE36-8334F4895C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15" t="49775" r="68600" b="10866"/>
          <a:stretch>
            <a:fillRect/>
          </a:stretch>
        </p:blipFill>
        <p:spPr>
          <a:xfrm>
            <a:off x="566610" y="4768395"/>
            <a:ext cx="1736436" cy="170872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F35977E-B975-332E-1A09-1F911FA5E2AF}"/>
              </a:ext>
            </a:extLst>
          </p:cNvPr>
          <p:cNvSpPr txBox="1"/>
          <p:nvPr/>
        </p:nvSpPr>
        <p:spPr>
          <a:xfrm>
            <a:off x="566610" y="125763"/>
            <a:ext cx="702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B2A712"/>
                </a:solidFill>
                <a:latin typeface="Bebas Neue" panose="020B0606020202050201" pitchFamily="34" charset="0"/>
              </a:rPr>
              <a:t>Présentation Bilan SENTINELLES DE LA NATURE 2025</a:t>
            </a:r>
          </a:p>
          <a:p>
            <a:r>
              <a:rPr lang="fr-FR" sz="2800" dirty="0">
                <a:solidFill>
                  <a:srgbClr val="B2A712"/>
                </a:solidFill>
                <a:latin typeface="Bebas Neue" panose="020B0606020202050201" pitchFamily="34" charset="0"/>
              </a:rPr>
              <a:t>CAMPAGNE REPRISE EN </a:t>
            </a:r>
            <a:r>
              <a:rPr lang="fr-FR" sz="2800" dirty="0" err="1">
                <a:solidFill>
                  <a:srgbClr val="B2A712"/>
                </a:solidFill>
                <a:latin typeface="Bebas Neue" panose="020B0606020202050201" pitchFamily="34" charset="0"/>
              </a:rPr>
              <a:t>MAGASIn</a:t>
            </a:r>
            <a:endParaRPr lang="fr-FR" sz="2800" dirty="0">
              <a:solidFill>
                <a:srgbClr val="8A857F"/>
              </a:solidFill>
              <a:latin typeface="Bebas Neue" panose="020B0606020202050201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20E2F3-81BB-C1B2-C662-4043567918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4555" t="46542" b="1539"/>
          <a:stretch>
            <a:fillRect/>
          </a:stretch>
        </p:blipFill>
        <p:spPr>
          <a:xfrm>
            <a:off x="7172063" y="4495922"/>
            <a:ext cx="1605259" cy="22536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A67A1AB-C656-3270-5916-9ED65AE32D3B}"/>
              </a:ext>
            </a:extLst>
          </p:cNvPr>
          <p:cNvSpPr txBox="1"/>
          <p:nvPr/>
        </p:nvSpPr>
        <p:spPr>
          <a:xfrm>
            <a:off x="655782" y="923581"/>
            <a:ext cx="84882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axes d’investigation sur les premiers chiffres recueillis :</a:t>
            </a:r>
          </a:p>
          <a:p>
            <a:endParaRPr lang="fr-FR" sz="800" dirty="0"/>
          </a:p>
          <a:p>
            <a:r>
              <a:rPr lang="fr-FR" dirty="0"/>
              <a:t>1) La reprise des emballages en sortie de caisse</a:t>
            </a:r>
          </a:p>
          <a:p>
            <a:r>
              <a:rPr lang="fr-FR" dirty="0"/>
              <a:t>C’est l’exemple d’une vieille loi non entrée dans les usages : pas d’appropriation tant par le secteur que par les clients.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43% des magasins Grandes et Moyennes Surfaces ont un dispositif de collecte conforme aux exigences réglementaires,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37% ont des éléments de collecte sans répondre aux exigences réglementaires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20% des enquêtés n’ont aucun dispositif, y compris un carton de collecte de piles.</a:t>
            </a:r>
          </a:p>
          <a:p>
            <a:endParaRPr lang="fr-FR" dirty="0"/>
          </a:p>
          <a:p>
            <a:r>
              <a:rPr lang="fr-FR" dirty="0"/>
              <a:t>2) La reprise en magasin d’article de vente de produits de jardinage et de bricolage</a:t>
            </a:r>
          </a:p>
          <a:p>
            <a:r>
              <a:rPr lang="fr-FR" dirty="0"/>
              <a:t>Il y a un défaut généralisé d’affichage des dispositifs de reprise et une méconnaissance de la loi par le grand public.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EB26A15-A22C-19F9-A8AF-411E48B7B4B0}"/>
              </a:ext>
            </a:extLst>
          </p:cNvPr>
          <p:cNvSpPr txBox="1"/>
          <p:nvPr/>
        </p:nvSpPr>
        <p:spPr>
          <a:xfrm>
            <a:off x="2465382" y="4607096"/>
            <a:ext cx="48690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Près de la moitié des magasins reprend 1 produit usagé lors d’un achat d’un autre produit similaire.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Près d’un tiers des magasins accepte reprend le produit sans achat.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Près de 15% des interrogés ont une offre de location.</a:t>
            </a:r>
          </a:p>
        </p:txBody>
      </p:sp>
    </p:spTree>
    <p:extLst>
      <p:ext uri="{BB962C8B-B14F-4D97-AF65-F5344CB8AC3E}">
        <p14:creationId xmlns:p14="http://schemas.microsoft.com/office/powerpoint/2010/main" val="103067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458050-6BD7-3782-F5D7-44AB9B66C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488B42-9705-F998-3B19-3684C650479A}"/>
              </a:ext>
            </a:extLst>
          </p:cNvPr>
          <p:cNvSpPr/>
          <p:nvPr/>
        </p:nvSpPr>
        <p:spPr>
          <a:xfrm>
            <a:off x="0" y="0"/>
            <a:ext cx="369652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ASTOR astrologique | Les ANIMAUX et leurs MESSAGES">
            <a:extLst>
              <a:ext uri="{FF2B5EF4-FFF2-40B4-BE49-F238E27FC236}">
                <a16:creationId xmlns:a16="http://schemas.microsoft.com/office/drawing/2014/main" id="{83C91AE8-DCEE-8C59-5F5B-DD5C0107A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93" y="108404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 descr="Une image contenant texte, capture d’écran, Police, Marque&#10;&#10;Le contenu généré par l’IA peut être incorrect.">
            <a:extLst>
              <a:ext uri="{FF2B5EF4-FFF2-40B4-BE49-F238E27FC236}">
                <a16:creationId xmlns:a16="http://schemas.microsoft.com/office/drawing/2014/main" id="{D1BCCC8F-2801-E7DF-F96F-D0A62F3FA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46" y="2215602"/>
            <a:ext cx="4052599" cy="265056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9E6B11A-A8D9-14E8-5CF7-AEFE64F7170A}"/>
              </a:ext>
            </a:extLst>
          </p:cNvPr>
          <p:cNvSpPr txBox="1"/>
          <p:nvPr/>
        </p:nvSpPr>
        <p:spPr>
          <a:xfrm>
            <a:off x="566610" y="125763"/>
            <a:ext cx="702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B2A712"/>
                </a:solidFill>
                <a:latin typeface="Bebas Neue" panose="020B0606020202050201" pitchFamily="34" charset="0"/>
              </a:rPr>
              <a:t>Présentation Bilan SENTINELLES DE LA NATURE 2025</a:t>
            </a:r>
          </a:p>
          <a:p>
            <a:r>
              <a:rPr lang="fr-FR" sz="2800" dirty="0">
                <a:solidFill>
                  <a:srgbClr val="B2A712"/>
                </a:solidFill>
                <a:latin typeface="Bebas Neue" panose="020B0606020202050201" pitchFamily="34" charset="0"/>
              </a:rPr>
              <a:t>CAMPAGNE EAUX DECHETS</a:t>
            </a:r>
            <a:endParaRPr lang="fr-FR" sz="2800" dirty="0">
              <a:solidFill>
                <a:srgbClr val="8A857F"/>
              </a:solidFill>
              <a:latin typeface="Bebas Neue" panose="020B0606020202050201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651FA2-85FC-1A08-DB47-1CA6CEB4D8C4}"/>
              </a:ext>
            </a:extLst>
          </p:cNvPr>
          <p:cNvSpPr txBox="1"/>
          <p:nvPr/>
        </p:nvSpPr>
        <p:spPr>
          <a:xfrm>
            <a:off x="5680900" y="2385536"/>
            <a:ext cx="25954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campagne nationale relayée plus que correctement dans le 37</a:t>
            </a:r>
          </a:p>
          <a:p>
            <a:r>
              <a:rPr lang="fr-FR" dirty="0"/>
              <a:t>… un partenariat avec SURFRIDER très instructif.</a:t>
            </a:r>
          </a:p>
          <a:p>
            <a:r>
              <a:rPr lang="fr-FR" dirty="0"/>
              <a:t>Une couverture médiatique au rendez-vous (NR, radios).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1577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97A072-CD2E-5776-1676-A42D26BBF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3D2C8B-AD6E-4D79-17F6-36B5CE35DD5F}"/>
              </a:ext>
            </a:extLst>
          </p:cNvPr>
          <p:cNvSpPr/>
          <p:nvPr/>
        </p:nvSpPr>
        <p:spPr>
          <a:xfrm>
            <a:off x="0" y="0"/>
            <a:ext cx="369652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ASTOR astrologique | Les ANIMAUX et leurs MESSAGES">
            <a:extLst>
              <a:ext uri="{FF2B5EF4-FFF2-40B4-BE49-F238E27FC236}">
                <a16:creationId xmlns:a16="http://schemas.microsoft.com/office/drawing/2014/main" id="{FFC1C46C-602F-6E47-F8F8-49445FEF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93" y="108404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E0FD62E-AA33-1353-5552-CB2351FF4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356" y="904939"/>
            <a:ext cx="4221043" cy="5583969"/>
          </a:xfrm>
          <a:prstGeom prst="rect">
            <a:avLst/>
          </a:prstGeom>
        </p:spPr>
      </p:pic>
      <p:pic>
        <p:nvPicPr>
          <p:cNvPr id="7" name="Image 6" descr="Une image contenant barrière de corail, Téléphone mobile, rocher, plein air&#10;&#10;Le contenu généré par l’IA peut être incorrect.">
            <a:extLst>
              <a:ext uri="{FF2B5EF4-FFF2-40B4-BE49-F238E27FC236}">
                <a16:creationId xmlns:a16="http://schemas.microsoft.com/office/drawing/2014/main" id="{571CD815-C5FA-3CA6-C741-B1BCC56D1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83" y="1493780"/>
            <a:ext cx="2091235" cy="23300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95FD2F8-3390-262E-9AE5-59F08D6F040E}"/>
              </a:ext>
            </a:extLst>
          </p:cNvPr>
          <p:cNvSpPr txBox="1"/>
          <p:nvPr/>
        </p:nvSpPr>
        <p:spPr>
          <a:xfrm>
            <a:off x="566610" y="125763"/>
            <a:ext cx="702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B2A712"/>
                </a:solidFill>
                <a:latin typeface="Bebas Neue" panose="020B0606020202050201" pitchFamily="34" charset="0"/>
              </a:rPr>
              <a:t>Présentation Bilan SENTINELLES DE LA NATURE 2025</a:t>
            </a:r>
          </a:p>
          <a:p>
            <a:r>
              <a:rPr lang="fr-FR" sz="2800" dirty="0">
                <a:solidFill>
                  <a:srgbClr val="B2A712"/>
                </a:solidFill>
                <a:latin typeface="Bebas Neue" panose="020B0606020202050201" pitchFamily="34" charset="0"/>
              </a:rPr>
              <a:t>CAMPAGNE EAUX DECHETS</a:t>
            </a:r>
            <a:endParaRPr lang="fr-FR" sz="2800" dirty="0">
              <a:solidFill>
                <a:srgbClr val="8A857F"/>
              </a:solidFill>
              <a:latin typeface="Bebas Neue" panose="020B0606020202050201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39C5EE-0C9A-2B20-C650-5EF9EFF3ACED}"/>
              </a:ext>
            </a:extLst>
          </p:cNvPr>
          <p:cNvSpPr txBox="1"/>
          <p:nvPr/>
        </p:nvSpPr>
        <p:spPr>
          <a:xfrm>
            <a:off x="757382" y="4322618"/>
            <a:ext cx="2167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première vague d’enquête à des fins de caractérisation</a:t>
            </a:r>
          </a:p>
        </p:txBody>
      </p:sp>
    </p:spTree>
    <p:extLst>
      <p:ext uri="{BB962C8B-B14F-4D97-AF65-F5344CB8AC3E}">
        <p14:creationId xmlns:p14="http://schemas.microsoft.com/office/powerpoint/2010/main" val="320781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A18D9F-11EB-2CC5-4A6F-3048BEA5C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5BA5F7-028A-1BF4-1813-73AD720D8AB7}"/>
              </a:ext>
            </a:extLst>
          </p:cNvPr>
          <p:cNvSpPr/>
          <p:nvPr/>
        </p:nvSpPr>
        <p:spPr>
          <a:xfrm>
            <a:off x="0" y="0"/>
            <a:ext cx="369652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ASTOR astrologique | Les ANIMAUX et leurs MESSAGES">
            <a:extLst>
              <a:ext uri="{FF2B5EF4-FFF2-40B4-BE49-F238E27FC236}">
                <a16:creationId xmlns:a16="http://schemas.microsoft.com/office/drawing/2014/main" id="{B0F59C2E-8BA6-127A-00AD-CCD85F078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93" y="108404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8ABCFD-C056-F098-A19A-BFB54B8869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05"/>
          <a:stretch>
            <a:fillRect/>
          </a:stretch>
        </p:blipFill>
        <p:spPr>
          <a:xfrm>
            <a:off x="566610" y="893362"/>
            <a:ext cx="7408459" cy="544990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5C71949-9E9E-750E-6799-89EEDA5E7DE1}"/>
              </a:ext>
            </a:extLst>
          </p:cNvPr>
          <p:cNvSpPr txBox="1"/>
          <p:nvPr/>
        </p:nvSpPr>
        <p:spPr>
          <a:xfrm>
            <a:off x="566610" y="125763"/>
            <a:ext cx="702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B2A712"/>
                </a:solidFill>
                <a:latin typeface="Bebas Neue" panose="020B0606020202050201" pitchFamily="34" charset="0"/>
              </a:rPr>
              <a:t>Présentation Bilan SENTINELLES DE LA NATURE 2025</a:t>
            </a:r>
          </a:p>
          <a:p>
            <a:r>
              <a:rPr lang="fr-FR" sz="2800" dirty="0">
                <a:solidFill>
                  <a:srgbClr val="B2A712"/>
                </a:solidFill>
                <a:latin typeface="Bebas Neue" panose="020B0606020202050201" pitchFamily="34" charset="0"/>
              </a:rPr>
              <a:t>CAMPAGNE EAUX DECHETS</a:t>
            </a:r>
            <a:endParaRPr lang="fr-FR" sz="2800" dirty="0">
              <a:solidFill>
                <a:srgbClr val="8A857F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6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A07E10-4DF1-07CE-9CFB-552EF7CA9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82017D-22EF-3B7B-0D65-94A212DB451F}"/>
              </a:ext>
            </a:extLst>
          </p:cNvPr>
          <p:cNvSpPr/>
          <p:nvPr/>
        </p:nvSpPr>
        <p:spPr>
          <a:xfrm>
            <a:off x="0" y="0"/>
            <a:ext cx="369652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ASTOR astrologique | Les ANIMAUX et leurs MESSAGES">
            <a:extLst>
              <a:ext uri="{FF2B5EF4-FFF2-40B4-BE49-F238E27FC236}">
                <a16:creationId xmlns:a16="http://schemas.microsoft.com/office/drawing/2014/main" id="{2C16199E-661A-A396-653D-D73770CE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93" y="108404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E0E9BE-753F-34C5-CE3E-C5A0AA613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294" y="479706"/>
            <a:ext cx="3608399" cy="5247795"/>
          </a:xfrm>
          <a:prstGeom prst="rect">
            <a:avLst/>
          </a:prstGeom>
        </p:spPr>
      </p:pic>
      <p:pic>
        <p:nvPicPr>
          <p:cNvPr id="7" name="Image 6" descr="Une image contenant barrière de corail, Téléphone mobile, rocher, plein air&#10;&#10;Le contenu généré par l’IA peut être incorrect.">
            <a:extLst>
              <a:ext uri="{FF2B5EF4-FFF2-40B4-BE49-F238E27FC236}">
                <a16:creationId xmlns:a16="http://schemas.microsoft.com/office/drawing/2014/main" id="{FC0F78CB-021C-B3A8-F151-B64A979FA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07" y="1558435"/>
            <a:ext cx="2091235" cy="23300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307B26B-568B-6A0A-9B3B-B08C76551FFB}"/>
              </a:ext>
            </a:extLst>
          </p:cNvPr>
          <p:cNvSpPr txBox="1"/>
          <p:nvPr/>
        </p:nvSpPr>
        <p:spPr>
          <a:xfrm>
            <a:off x="566610" y="125763"/>
            <a:ext cx="702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B2A712"/>
                </a:solidFill>
                <a:latin typeface="Bebas Neue" panose="020B0606020202050201" pitchFamily="34" charset="0"/>
              </a:rPr>
              <a:t>Présentation Bilan SENTINELLES DE LA NATURE 2025</a:t>
            </a:r>
          </a:p>
          <a:p>
            <a:r>
              <a:rPr lang="fr-FR" sz="2800" dirty="0">
                <a:solidFill>
                  <a:srgbClr val="B2A712"/>
                </a:solidFill>
                <a:latin typeface="Bebas Neue" panose="020B0606020202050201" pitchFamily="34" charset="0"/>
              </a:rPr>
              <a:t>CAMPAGNE EAUX DECHETS</a:t>
            </a:r>
            <a:endParaRPr lang="fr-FR" sz="2800" dirty="0">
              <a:solidFill>
                <a:srgbClr val="8A857F"/>
              </a:solidFill>
              <a:latin typeface="Bebas Neue" panose="020B0606020202050201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0990C1-FEB1-338B-B87E-77B3D5A0F0CF}"/>
              </a:ext>
            </a:extLst>
          </p:cNvPr>
          <p:cNvSpPr txBox="1"/>
          <p:nvPr/>
        </p:nvSpPr>
        <p:spPr>
          <a:xfrm>
            <a:off x="1065018" y="4433455"/>
            <a:ext cx="3107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Une nouvelle organisation de SDLN37 pour effectuer les traitements des signalements liés aux déchets sauvages et véhicules hors d’usage en parallèle des sentinelles.</a:t>
            </a:r>
          </a:p>
        </p:txBody>
      </p:sp>
    </p:spTree>
    <p:extLst>
      <p:ext uri="{BB962C8B-B14F-4D97-AF65-F5344CB8AC3E}">
        <p14:creationId xmlns:p14="http://schemas.microsoft.com/office/powerpoint/2010/main" val="72215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532095-F6DA-EF08-085C-A7CCA6AF6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731195-4FD4-DE19-39CD-EA08C30558FA}"/>
              </a:ext>
            </a:extLst>
          </p:cNvPr>
          <p:cNvSpPr/>
          <p:nvPr/>
        </p:nvSpPr>
        <p:spPr>
          <a:xfrm>
            <a:off x="0" y="0"/>
            <a:ext cx="369652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ASTOR astrologique | Les ANIMAUX et leurs MESSAGES">
            <a:extLst>
              <a:ext uri="{FF2B5EF4-FFF2-40B4-BE49-F238E27FC236}">
                <a16:creationId xmlns:a16="http://schemas.microsoft.com/office/drawing/2014/main" id="{2609F08C-3D76-5A64-0C83-B42B2BA7F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93" y="108404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868829B-957F-FD7F-004F-A4FB5E76CB24}"/>
              </a:ext>
            </a:extLst>
          </p:cNvPr>
          <p:cNvSpPr txBox="1"/>
          <p:nvPr/>
        </p:nvSpPr>
        <p:spPr>
          <a:xfrm>
            <a:off x="3816954" y="820401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PLUS DE 100 SIGNALEMENTS INDIVIDUELS EFFECTUES PAR NOS SENTINELLES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41C604-A126-430F-7494-1E045DFB6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74" y="613229"/>
            <a:ext cx="1622463" cy="16048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05D9539-066E-F855-5B78-B483A7C1F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759" y="806963"/>
            <a:ext cx="1429401" cy="16048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143417A-8215-27E7-4EE6-549245E95F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2938"/>
          <a:stretch>
            <a:fillRect/>
          </a:stretch>
        </p:blipFill>
        <p:spPr>
          <a:xfrm>
            <a:off x="971840" y="4536043"/>
            <a:ext cx="2486121" cy="163960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92FF5DC-3FA6-F0EC-0313-A351F4EC29CC}"/>
              </a:ext>
            </a:extLst>
          </p:cNvPr>
          <p:cNvSpPr txBox="1"/>
          <p:nvPr/>
        </p:nvSpPr>
        <p:spPr>
          <a:xfrm>
            <a:off x="707042" y="6175647"/>
            <a:ext cx="445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MERCI AUX 57 SENTINELLES ACTIVES EN 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B424B3-BFFE-3E02-A560-193D1C7CA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009" y="2690742"/>
            <a:ext cx="3507423" cy="15663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79B1CFD-2CBC-C427-4DE8-2B725FAF770D}"/>
              </a:ext>
            </a:extLst>
          </p:cNvPr>
          <p:cNvSpPr txBox="1"/>
          <p:nvPr/>
        </p:nvSpPr>
        <p:spPr>
          <a:xfrm>
            <a:off x="566610" y="125763"/>
            <a:ext cx="702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B2A712"/>
                </a:solidFill>
                <a:latin typeface="Bebas Neue" panose="020B0606020202050201" pitchFamily="34" charset="0"/>
              </a:rPr>
              <a:t>Présentation Bilan SENTINELLES DE LA NATURE 2025</a:t>
            </a:r>
            <a:endParaRPr lang="fr-FR" sz="2800" dirty="0">
              <a:solidFill>
                <a:srgbClr val="8A857F"/>
              </a:solidFill>
              <a:latin typeface="Bebas Neue" panose="020B0606020202050201" pitchFamily="34" charset="0"/>
            </a:endParaRPr>
          </a:p>
        </p:txBody>
      </p:sp>
      <p:pic>
        <p:nvPicPr>
          <p:cNvPr id="10" name="Picture 2" descr="Coucou - cette fleur pour vous - hérisson animé - les gifs animés de  dentelledelune">
            <a:extLst>
              <a:ext uri="{FF2B5EF4-FFF2-40B4-BE49-F238E27FC236}">
                <a16:creationId xmlns:a16="http://schemas.microsoft.com/office/drawing/2014/main" id="{3B48522D-8745-4C5A-E586-802D5DA44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896" y="2526145"/>
            <a:ext cx="1730946" cy="173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43D9EA0B-0B2B-E3D7-2F3C-51095ED0C8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572000" y="4730091"/>
            <a:ext cx="2724727" cy="181488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5C793CC-A100-63FF-DB51-5B7F01DF7BB3}"/>
              </a:ext>
            </a:extLst>
          </p:cNvPr>
          <p:cNvSpPr txBox="1"/>
          <p:nvPr/>
        </p:nvSpPr>
        <p:spPr>
          <a:xfrm>
            <a:off x="7335867" y="4652605"/>
            <a:ext cx="1440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MERCI au groupe Sentinelles de la Nature 37 qui s’est réunit tous les 15 jours.</a:t>
            </a:r>
          </a:p>
        </p:txBody>
      </p:sp>
    </p:spTree>
    <p:extLst>
      <p:ext uri="{BB962C8B-B14F-4D97-AF65-F5344CB8AC3E}">
        <p14:creationId xmlns:p14="http://schemas.microsoft.com/office/powerpoint/2010/main" val="746930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289A9B-22B4-16BF-124B-85007E451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81B1E4-7FFA-AA61-4101-21CE4B96D899}"/>
              </a:ext>
            </a:extLst>
          </p:cNvPr>
          <p:cNvSpPr/>
          <p:nvPr/>
        </p:nvSpPr>
        <p:spPr>
          <a:xfrm>
            <a:off x="0" y="0"/>
            <a:ext cx="369652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ASTOR astrologique | Les ANIMAUX et leurs MESSAGES">
            <a:extLst>
              <a:ext uri="{FF2B5EF4-FFF2-40B4-BE49-F238E27FC236}">
                <a16:creationId xmlns:a16="http://schemas.microsoft.com/office/drawing/2014/main" id="{18ED932F-F347-40B1-25B7-D14C54CE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33" y="-55456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BD9C555-F424-7214-A8B0-31F5892BE246}"/>
              </a:ext>
            </a:extLst>
          </p:cNvPr>
          <p:cNvSpPr txBox="1"/>
          <p:nvPr/>
        </p:nvSpPr>
        <p:spPr>
          <a:xfrm>
            <a:off x="410921" y="95419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Une reconnaissance de FNE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B3271B-41CD-A550-FE64-BA096F114043}"/>
              </a:ext>
            </a:extLst>
          </p:cNvPr>
          <p:cNvSpPr txBox="1"/>
          <p:nvPr/>
        </p:nvSpPr>
        <p:spPr>
          <a:xfrm>
            <a:off x="566610" y="125763"/>
            <a:ext cx="4134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B2A712"/>
                </a:solidFill>
                <a:latin typeface="Bebas Neue" panose="020B0606020202050201" pitchFamily="34" charset="0"/>
              </a:rPr>
              <a:t>Présentation Bilan SENTINELLES DE LA NATURE 2025</a:t>
            </a:r>
            <a:endParaRPr lang="fr-FR" sz="2800" dirty="0">
              <a:solidFill>
                <a:srgbClr val="8A857F"/>
              </a:solidFill>
              <a:latin typeface="Bebas Neue" panose="020B0606020202050201" pitchFamily="34" charset="0"/>
            </a:endParaRPr>
          </a:p>
        </p:txBody>
      </p:sp>
      <p:pic>
        <p:nvPicPr>
          <p:cNvPr id="11" name="Image 10" descr="Une image contenant texte, Visage humain, habits, sourire&#10;&#10;Le contenu généré par l’IA peut être incorrect.">
            <a:extLst>
              <a:ext uri="{FF2B5EF4-FFF2-40B4-BE49-F238E27FC236}">
                <a16:creationId xmlns:a16="http://schemas.microsoft.com/office/drawing/2014/main" id="{7ADF5255-E3C0-61D7-55C4-E71E358B1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224" y="1622632"/>
            <a:ext cx="6963776" cy="423222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AC9E4F4-954A-2CAD-1CCD-B180AF3C278E}"/>
              </a:ext>
            </a:extLst>
          </p:cNvPr>
          <p:cNvSpPr txBox="1"/>
          <p:nvPr/>
        </p:nvSpPr>
        <p:spPr>
          <a:xfrm>
            <a:off x="1394691" y="6040582"/>
            <a:ext cx="6751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Cf brochure Engagement de bénévoles de FNE</a:t>
            </a:r>
          </a:p>
          <a:p>
            <a:r>
              <a:rPr lang="fr-FR" sz="800" dirty="0"/>
              <a:t>(https://fne.asso.fr/system/files/2025-10/Brochure%20-%20engagement%20b%C3%A9n%C3%A9vole-1.pdf)</a:t>
            </a:r>
          </a:p>
        </p:txBody>
      </p:sp>
    </p:spTree>
    <p:extLst>
      <p:ext uri="{BB962C8B-B14F-4D97-AF65-F5344CB8AC3E}">
        <p14:creationId xmlns:p14="http://schemas.microsoft.com/office/powerpoint/2010/main" val="359858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37CD02-1834-C57D-9454-0AE6FD6CF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139E1-CF64-5BDB-857D-3BAD5A0B43C1}"/>
              </a:ext>
            </a:extLst>
          </p:cNvPr>
          <p:cNvSpPr/>
          <p:nvPr/>
        </p:nvSpPr>
        <p:spPr>
          <a:xfrm>
            <a:off x="0" y="0"/>
            <a:ext cx="369652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5A0DA4D-B519-9A3D-F2A8-D65D60A286A3}"/>
              </a:ext>
            </a:extLst>
          </p:cNvPr>
          <p:cNvSpPr txBox="1"/>
          <p:nvPr/>
        </p:nvSpPr>
        <p:spPr>
          <a:xfrm>
            <a:off x="566610" y="125763"/>
            <a:ext cx="702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B2A712"/>
                </a:solidFill>
                <a:latin typeface="Bebas Neue" panose="020B0606020202050201" pitchFamily="34" charset="0"/>
              </a:rPr>
              <a:t>Présentation Bilan SENTINELLES DE LA NATURE 2025</a:t>
            </a:r>
            <a:endParaRPr lang="fr-FR" sz="2800" dirty="0">
              <a:solidFill>
                <a:srgbClr val="8A857F"/>
              </a:solidFill>
              <a:latin typeface="Bebas Neue" panose="020B0606020202050201" pitchFamily="34" charset="0"/>
            </a:endParaRPr>
          </a:p>
        </p:txBody>
      </p:sp>
      <p:pic>
        <p:nvPicPr>
          <p:cNvPr id="6" name="Image 5" descr="CASTOR astrologique | Les ANIMAUX et leurs MESSAGES">
            <a:extLst>
              <a:ext uri="{FF2B5EF4-FFF2-40B4-BE49-F238E27FC236}">
                <a16:creationId xmlns:a16="http://schemas.microsoft.com/office/drawing/2014/main" id="{D7160B14-17FF-7324-8321-8DF06F00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93" y="108404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0E1B18-593A-77E7-E930-E4AA3A649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910" y="648983"/>
            <a:ext cx="5378498" cy="611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69652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66610" y="125763"/>
            <a:ext cx="702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B2A712"/>
                </a:solidFill>
                <a:latin typeface="Bebas Neue" panose="020B0606020202050201" pitchFamily="34" charset="0"/>
              </a:rPr>
              <a:t>Présentation Bilan SENTINELLES DE LA NATURE 2025</a:t>
            </a:r>
            <a:endParaRPr lang="fr-FR" sz="2800" dirty="0">
              <a:solidFill>
                <a:srgbClr val="8A857F"/>
              </a:solidFill>
              <a:latin typeface="Bebas Neue" panose="020B0606020202050201" pitchFamily="34" charset="0"/>
            </a:endParaRPr>
          </a:p>
        </p:txBody>
      </p:sp>
      <p:pic>
        <p:nvPicPr>
          <p:cNvPr id="6" name="Image 5" descr="CASTOR astrologique | Les ANIMAUX et leurs MESSAGES">
            <a:extLst>
              <a:ext uri="{FF2B5EF4-FFF2-40B4-BE49-F238E27FC236}">
                <a16:creationId xmlns:a16="http://schemas.microsoft.com/office/drawing/2014/main" id="{DE574527-36F6-466B-84D6-DB52FABF8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93" y="108404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2105AF1-E169-17C3-CAC1-DB06DE828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47" y="1118054"/>
            <a:ext cx="7744906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8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1257CD-078F-7A1F-7FC6-3D5F5465F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09EA1C-7BB0-64F1-BAF3-481CFD33D326}"/>
              </a:ext>
            </a:extLst>
          </p:cNvPr>
          <p:cNvSpPr/>
          <p:nvPr/>
        </p:nvSpPr>
        <p:spPr>
          <a:xfrm>
            <a:off x="0" y="0"/>
            <a:ext cx="369652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63317F5-0F6B-304D-8264-081CAEA3BBBB}"/>
              </a:ext>
            </a:extLst>
          </p:cNvPr>
          <p:cNvSpPr txBox="1"/>
          <p:nvPr/>
        </p:nvSpPr>
        <p:spPr>
          <a:xfrm>
            <a:off x="657864" y="71063"/>
            <a:ext cx="702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B2A712"/>
                </a:solidFill>
                <a:latin typeface="Bebas Neue" panose="020B0606020202050201" pitchFamily="34" charset="0"/>
              </a:rPr>
              <a:t>Présentation Bilan SENTINELLES DE LA NATURE 2025</a:t>
            </a:r>
          </a:p>
          <a:p>
            <a:r>
              <a:rPr lang="fr-FR" sz="2800" dirty="0">
                <a:solidFill>
                  <a:srgbClr val="B2A712"/>
                </a:solidFill>
                <a:latin typeface="Bebas Neue" panose="020B0606020202050201" pitchFamily="34" charset="0"/>
              </a:rPr>
              <a:t>Campagne Sentinelles de la NUIT</a:t>
            </a:r>
            <a:endParaRPr lang="fr-FR" sz="2800" dirty="0">
              <a:solidFill>
                <a:srgbClr val="8A857F"/>
              </a:solidFill>
              <a:latin typeface="Bebas Neue" panose="020B0606020202050201" pitchFamily="34" charset="0"/>
            </a:endParaRPr>
          </a:p>
        </p:txBody>
      </p:sp>
      <p:pic>
        <p:nvPicPr>
          <p:cNvPr id="6" name="Image 5" descr="CASTOR astrologique | Les ANIMAUX et leurs MESSAGES">
            <a:extLst>
              <a:ext uri="{FF2B5EF4-FFF2-40B4-BE49-F238E27FC236}">
                <a16:creationId xmlns:a16="http://schemas.microsoft.com/office/drawing/2014/main" id="{6B8E1662-1F2E-2BF4-E0BC-347DE58E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93" y="108404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9B582FED-F7CF-24B5-8A27-9C3F002C7F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89" y="921258"/>
            <a:ext cx="3734218" cy="314829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935A300-3124-7F06-D89A-611E68D5A316}"/>
              </a:ext>
            </a:extLst>
          </p:cNvPr>
          <p:cNvSpPr txBox="1"/>
          <p:nvPr/>
        </p:nvSpPr>
        <p:spPr>
          <a:xfrm>
            <a:off x="1814038" y="4442691"/>
            <a:ext cx="6160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campagne non priorisée de par la proximité des élections.</a:t>
            </a:r>
          </a:p>
          <a:p>
            <a:r>
              <a:rPr lang="fr-FR" dirty="0"/>
              <a:t>Les données 2024 et 2025 ont été consolidées pour engager un dialogue avec les principales mairies concernées et quelques branches professionnelles. Merci à Ghislaine. Merci au collectif POLLUX pour ses signalements 2025 !</a:t>
            </a:r>
          </a:p>
          <a:p>
            <a:r>
              <a:rPr lang="fr-FR" dirty="0"/>
              <a:t>Un challenge difficile à venir : Organisation d’un évènement « journée de la nuit » à Tours.</a:t>
            </a:r>
          </a:p>
        </p:txBody>
      </p:sp>
    </p:spTree>
    <p:extLst>
      <p:ext uri="{BB962C8B-B14F-4D97-AF65-F5344CB8AC3E}">
        <p14:creationId xmlns:p14="http://schemas.microsoft.com/office/powerpoint/2010/main" val="107122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FF0ED1-6B63-7802-F199-D66C12F6C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2D30A0-413A-7549-914C-5699E22A5940}"/>
              </a:ext>
            </a:extLst>
          </p:cNvPr>
          <p:cNvSpPr/>
          <p:nvPr/>
        </p:nvSpPr>
        <p:spPr>
          <a:xfrm>
            <a:off x="0" y="0"/>
            <a:ext cx="369652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ASTOR astrologique | Les ANIMAUX et leurs MESSAGES">
            <a:extLst>
              <a:ext uri="{FF2B5EF4-FFF2-40B4-BE49-F238E27FC236}">
                <a16:creationId xmlns:a16="http://schemas.microsoft.com/office/drawing/2014/main" id="{A501488D-8281-8B52-CEC9-F8E8BD64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93" y="108404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7B60F67-41E0-FD5C-68B3-A4A2F72BB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10" y="998881"/>
            <a:ext cx="2660621" cy="58591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36EC891-9EAD-F439-46FA-A9944C73A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391" y="2709911"/>
            <a:ext cx="5505378" cy="402232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201FB24-3D98-777D-932E-CDD54A03A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65" y="998881"/>
            <a:ext cx="1348270" cy="145700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ECA025F-08E2-5379-1215-0F36A4AE4A57}"/>
              </a:ext>
            </a:extLst>
          </p:cNvPr>
          <p:cNvSpPr txBox="1"/>
          <p:nvPr/>
        </p:nvSpPr>
        <p:spPr>
          <a:xfrm>
            <a:off x="657864" y="71063"/>
            <a:ext cx="702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B2A712"/>
                </a:solidFill>
                <a:latin typeface="Bebas Neue" panose="020B0606020202050201" pitchFamily="34" charset="0"/>
              </a:rPr>
              <a:t>Présentation Bilan SENTINELLES DE LA NATURE 2025</a:t>
            </a:r>
          </a:p>
          <a:p>
            <a:r>
              <a:rPr lang="fr-FR" sz="2800" dirty="0">
                <a:solidFill>
                  <a:srgbClr val="B2A712"/>
                </a:solidFill>
                <a:latin typeface="Bebas Neue" panose="020B0606020202050201" pitchFamily="34" charset="0"/>
              </a:rPr>
              <a:t>Campagne Sentinelles de la NUIT 2024 - 2025</a:t>
            </a:r>
            <a:endParaRPr lang="fr-FR" sz="2800" dirty="0">
              <a:solidFill>
                <a:srgbClr val="8A857F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3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72FCCA-E1FB-B479-5BCC-AC5E8306C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4A006E-2FFF-F47F-1B69-FE55982CF9B0}"/>
              </a:ext>
            </a:extLst>
          </p:cNvPr>
          <p:cNvSpPr/>
          <p:nvPr/>
        </p:nvSpPr>
        <p:spPr>
          <a:xfrm>
            <a:off x="0" y="0"/>
            <a:ext cx="369652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ASTOR astrologique | Les ANIMAUX et leurs MESSAGES">
            <a:extLst>
              <a:ext uri="{FF2B5EF4-FFF2-40B4-BE49-F238E27FC236}">
                <a16:creationId xmlns:a16="http://schemas.microsoft.com/office/drawing/2014/main" id="{73235415-535A-E0F6-C6DF-B49A792FE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93" y="108404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9B62EC-483F-B1C4-3634-110977938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536" y="2825524"/>
            <a:ext cx="6295313" cy="365243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726CEAC-55A0-F49E-7C2E-BD8A0D3F6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661" y="1073735"/>
            <a:ext cx="1348270" cy="145700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15945E4-2125-58A1-2176-1CBA7C1D1A81}"/>
              </a:ext>
            </a:extLst>
          </p:cNvPr>
          <p:cNvSpPr txBox="1"/>
          <p:nvPr/>
        </p:nvSpPr>
        <p:spPr>
          <a:xfrm>
            <a:off x="657864" y="71063"/>
            <a:ext cx="702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B2A712"/>
                </a:solidFill>
                <a:latin typeface="Bebas Neue" panose="020B0606020202050201" pitchFamily="34" charset="0"/>
              </a:rPr>
              <a:t>Présentation Bilan SENTINELLES DE LA NATURE 2025</a:t>
            </a:r>
          </a:p>
          <a:p>
            <a:r>
              <a:rPr lang="fr-FR" sz="2800" dirty="0">
                <a:solidFill>
                  <a:srgbClr val="B2A712"/>
                </a:solidFill>
                <a:latin typeface="Bebas Neue" panose="020B0606020202050201" pitchFamily="34" charset="0"/>
              </a:rPr>
              <a:t>Campagne Sentinelles de la NUIT</a:t>
            </a:r>
            <a:endParaRPr lang="fr-FR" sz="2800" dirty="0">
              <a:solidFill>
                <a:srgbClr val="8A857F"/>
              </a:solidFill>
              <a:latin typeface="Bebas Neue" panose="020B0606020202050201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95481BF-441A-6525-F6E2-222C76845F16}"/>
              </a:ext>
            </a:extLst>
          </p:cNvPr>
          <p:cNvSpPr txBox="1"/>
          <p:nvPr/>
        </p:nvSpPr>
        <p:spPr>
          <a:xfrm>
            <a:off x="3498037" y="1202072"/>
            <a:ext cx="514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Des horaires assez contraignants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législation complexe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montée en compétences de bénévoles (</a:t>
            </a:r>
            <a:r>
              <a:rPr lang="fr-FR" dirty="0" err="1"/>
              <a:t>RLPi</a:t>
            </a:r>
            <a:r>
              <a:rPr lang="fr-F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angle intéressant pour parler de la biodiversité</a:t>
            </a:r>
          </a:p>
        </p:txBody>
      </p:sp>
    </p:spTree>
    <p:extLst>
      <p:ext uri="{BB962C8B-B14F-4D97-AF65-F5344CB8AC3E}">
        <p14:creationId xmlns:p14="http://schemas.microsoft.com/office/powerpoint/2010/main" val="353034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9C00D0-DDF6-FF8E-3104-7D588CC85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3156AF-5A17-0EC8-32CF-9544055DE626}"/>
              </a:ext>
            </a:extLst>
          </p:cNvPr>
          <p:cNvSpPr/>
          <p:nvPr/>
        </p:nvSpPr>
        <p:spPr>
          <a:xfrm>
            <a:off x="0" y="0"/>
            <a:ext cx="369652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ASTOR astrologique | Les ANIMAUX et leurs MESSAGES">
            <a:extLst>
              <a:ext uri="{FF2B5EF4-FFF2-40B4-BE49-F238E27FC236}">
                <a16:creationId xmlns:a16="http://schemas.microsoft.com/office/drawing/2014/main" id="{17E1BA87-892D-0913-EB17-00EDE100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93" y="108404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371B5CC-6E6C-D73D-E114-1A73858C2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110" y="718857"/>
            <a:ext cx="5734850" cy="57204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B3C5C7-3B80-6822-7590-55F9FD4FC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610" y="2850577"/>
            <a:ext cx="1348270" cy="145700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2A57E76-7D10-A716-947F-E31F8F681C18}"/>
              </a:ext>
            </a:extLst>
          </p:cNvPr>
          <p:cNvSpPr txBox="1"/>
          <p:nvPr/>
        </p:nvSpPr>
        <p:spPr>
          <a:xfrm>
            <a:off x="657864" y="71063"/>
            <a:ext cx="702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B2A712"/>
                </a:solidFill>
                <a:latin typeface="Bebas Neue" panose="020B0606020202050201" pitchFamily="34" charset="0"/>
              </a:rPr>
              <a:t>Présentation Bilan SENTINELLES DE LA NATURE 2025</a:t>
            </a:r>
          </a:p>
          <a:p>
            <a:r>
              <a:rPr lang="fr-FR" sz="2800" dirty="0">
                <a:solidFill>
                  <a:srgbClr val="B2A712"/>
                </a:solidFill>
                <a:latin typeface="Bebas Neue" panose="020B0606020202050201" pitchFamily="34" charset="0"/>
              </a:rPr>
              <a:t>Campagne Sentinelles de la NUIT</a:t>
            </a:r>
            <a:endParaRPr lang="fr-FR" sz="2800" dirty="0">
              <a:solidFill>
                <a:srgbClr val="8A857F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9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A42C6C-1FD4-F9C5-E632-F7B7CA3AE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80D3A-34CB-0C12-F179-434872452460}"/>
              </a:ext>
            </a:extLst>
          </p:cNvPr>
          <p:cNvSpPr/>
          <p:nvPr/>
        </p:nvSpPr>
        <p:spPr>
          <a:xfrm>
            <a:off x="0" y="0"/>
            <a:ext cx="369652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BD628D5-FD4D-57ED-4CA0-BFECA8D2BE9E}"/>
              </a:ext>
            </a:extLst>
          </p:cNvPr>
          <p:cNvSpPr txBox="1"/>
          <p:nvPr/>
        </p:nvSpPr>
        <p:spPr>
          <a:xfrm>
            <a:off x="566610" y="125763"/>
            <a:ext cx="702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B2A712"/>
                </a:solidFill>
                <a:latin typeface="Bebas Neue" panose="020B0606020202050201" pitchFamily="34" charset="0"/>
              </a:rPr>
              <a:t>Présentation Bilan SENTINELLES DE LA NATURE 2025</a:t>
            </a:r>
            <a:endParaRPr lang="fr-FR" sz="2800" dirty="0">
              <a:solidFill>
                <a:srgbClr val="8A857F"/>
              </a:solidFill>
              <a:latin typeface="Bebas Neue" panose="020B0606020202050201" pitchFamily="34" charset="0"/>
            </a:endParaRPr>
          </a:p>
        </p:txBody>
      </p:sp>
      <p:pic>
        <p:nvPicPr>
          <p:cNvPr id="6" name="Image 5" descr="CASTOR astrologique | Les ANIMAUX et leurs MESSAGES">
            <a:extLst>
              <a:ext uri="{FF2B5EF4-FFF2-40B4-BE49-F238E27FC236}">
                <a16:creationId xmlns:a16="http://schemas.microsoft.com/office/drawing/2014/main" id="{7902FB9A-B488-1669-AD46-3A803C323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93" y="108404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79AC76B-FE7F-902C-5A52-47090F441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83" y="1844374"/>
            <a:ext cx="8192960" cy="42015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BEA005B-00E7-1882-A78B-5F0CEC596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810" y="518178"/>
            <a:ext cx="1348270" cy="145700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C1A0054-5DCF-DA42-B882-C8E41273A8CA}"/>
              </a:ext>
            </a:extLst>
          </p:cNvPr>
          <p:cNvSpPr txBox="1"/>
          <p:nvPr/>
        </p:nvSpPr>
        <p:spPr>
          <a:xfrm>
            <a:off x="3630547" y="867981"/>
            <a:ext cx="3796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pollution lumineuse selon la dernière cartographie publiée : </a:t>
            </a:r>
          </a:p>
          <a:p>
            <a:r>
              <a:rPr lang="fr-FR" dirty="0"/>
              <a:t>Le combat doit continuer !</a:t>
            </a:r>
          </a:p>
        </p:txBody>
      </p:sp>
    </p:spTree>
    <p:extLst>
      <p:ext uri="{BB962C8B-B14F-4D97-AF65-F5344CB8AC3E}">
        <p14:creationId xmlns:p14="http://schemas.microsoft.com/office/powerpoint/2010/main" val="29860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461178-F4D6-5510-EBEF-9DF1FCC8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F68213-5CE0-61F4-D6AD-FD7258265143}"/>
              </a:ext>
            </a:extLst>
          </p:cNvPr>
          <p:cNvSpPr/>
          <p:nvPr/>
        </p:nvSpPr>
        <p:spPr>
          <a:xfrm>
            <a:off x="0" y="0"/>
            <a:ext cx="369652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4C60835-C759-4C77-F133-BD483978E311}"/>
              </a:ext>
            </a:extLst>
          </p:cNvPr>
          <p:cNvSpPr txBox="1"/>
          <p:nvPr/>
        </p:nvSpPr>
        <p:spPr>
          <a:xfrm>
            <a:off x="566610" y="125763"/>
            <a:ext cx="702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B2A712"/>
                </a:solidFill>
                <a:latin typeface="Bebas Neue" panose="020B0606020202050201" pitchFamily="34" charset="0"/>
              </a:rPr>
              <a:t>Présentation Bilan SENTINELLES DE LA NATURE 2025</a:t>
            </a:r>
          </a:p>
          <a:p>
            <a:r>
              <a:rPr lang="fr-FR" sz="2800" dirty="0">
                <a:solidFill>
                  <a:srgbClr val="B2A712"/>
                </a:solidFill>
                <a:latin typeface="Bebas Neue" panose="020B0606020202050201" pitchFamily="34" charset="0"/>
              </a:rPr>
              <a:t>CAMPAGNE REPRISE EN </a:t>
            </a:r>
            <a:r>
              <a:rPr lang="fr-FR" sz="2800" dirty="0" err="1">
                <a:solidFill>
                  <a:srgbClr val="B2A712"/>
                </a:solidFill>
                <a:latin typeface="Bebas Neue" panose="020B0606020202050201" pitchFamily="34" charset="0"/>
              </a:rPr>
              <a:t>MAGASIn</a:t>
            </a:r>
            <a:endParaRPr lang="fr-FR" sz="2800" dirty="0">
              <a:solidFill>
                <a:srgbClr val="8A857F"/>
              </a:solidFill>
              <a:latin typeface="Bebas Neue" panose="020B0606020202050201" pitchFamily="34" charset="0"/>
            </a:endParaRPr>
          </a:p>
        </p:txBody>
      </p:sp>
      <p:pic>
        <p:nvPicPr>
          <p:cNvPr id="6" name="Image 5" descr="CASTOR astrologique | Les ANIMAUX et leurs MESSAGES">
            <a:extLst>
              <a:ext uri="{FF2B5EF4-FFF2-40B4-BE49-F238E27FC236}">
                <a16:creationId xmlns:a16="http://schemas.microsoft.com/office/drawing/2014/main" id="{A2D5AA0F-2606-7469-65A8-B093D2141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93" y="108404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affich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2E6C927B-01BB-983F-50DD-3A4A64107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01" y="1192905"/>
            <a:ext cx="2822592" cy="56650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F6ABCA4-4689-1533-65E7-AC373C80773E}"/>
              </a:ext>
            </a:extLst>
          </p:cNvPr>
          <p:cNvSpPr txBox="1"/>
          <p:nvPr/>
        </p:nvSpPr>
        <p:spPr>
          <a:xfrm>
            <a:off x="932873" y="1550243"/>
            <a:ext cx="35282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partenariat avec Touraine Propre  et avec les associations de défense de consommateurs d’Indre-et-Loire (fédérées dans la CAC37).</a:t>
            </a:r>
          </a:p>
          <a:p>
            <a:endParaRPr lang="fr-FR" dirty="0"/>
          </a:p>
          <a:p>
            <a:r>
              <a:rPr lang="fr-FR" dirty="0"/>
              <a:t>Objectif : sensibiliser sur la reprise en magasin afin de :</a:t>
            </a:r>
          </a:p>
          <a:p>
            <a:r>
              <a:rPr lang="fr-FR" dirty="0"/>
              <a:t>-    Faciliter le réemploi, </a:t>
            </a:r>
          </a:p>
          <a:p>
            <a:pPr marL="285750" indent="-285750">
              <a:buFontTx/>
              <a:buChar char="-"/>
            </a:pPr>
            <a:r>
              <a:rPr lang="fr-FR" dirty="0"/>
              <a:t>Renforcer l’efficience du circuit de reprise, </a:t>
            </a:r>
          </a:p>
          <a:p>
            <a:pPr marL="285750" indent="-285750">
              <a:buFontTx/>
              <a:buChar char="-"/>
            </a:pPr>
            <a:r>
              <a:rPr lang="fr-FR" dirty="0"/>
              <a:t>Eviter l’encombrement des déchetteries</a:t>
            </a:r>
          </a:p>
          <a:p>
            <a:pPr marL="285750" indent="-285750">
              <a:buFontTx/>
              <a:buChar char="-"/>
            </a:pPr>
            <a:r>
              <a:rPr lang="fr-FR" dirty="0"/>
              <a:t>… et si les produits défectueux encombrent les magasins, peut-être que les producteurs seront incités à investir dans la durabilité.</a:t>
            </a:r>
          </a:p>
        </p:txBody>
      </p:sp>
    </p:spTree>
    <p:extLst>
      <p:ext uri="{BB962C8B-B14F-4D97-AF65-F5344CB8AC3E}">
        <p14:creationId xmlns:p14="http://schemas.microsoft.com/office/powerpoint/2010/main" val="271290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8549B-FD71-6438-E999-707C98039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C2C446-2434-E5BA-596F-0ED16DA691B2}"/>
              </a:ext>
            </a:extLst>
          </p:cNvPr>
          <p:cNvSpPr/>
          <p:nvPr/>
        </p:nvSpPr>
        <p:spPr>
          <a:xfrm>
            <a:off x="0" y="0"/>
            <a:ext cx="369652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ASTOR astrologique | Les ANIMAUX et leurs MESSAGES">
            <a:extLst>
              <a:ext uri="{FF2B5EF4-FFF2-40B4-BE49-F238E27FC236}">
                <a16:creationId xmlns:a16="http://schemas.microsoft.com/office/drawing/2014/main" id="{4E60752B-9338-D433-865B-30326035F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93" y="108404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C23413A-31E5-A679-5186-DE459D7ED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940" y="712868"/>
            <a:ext cx="4229286" cy="607323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95111CD-755B-DF07-219C-2AF4A4E69965}"/>
              </a:ext>
            </a:extLst>
          </p:cNvPr>
          <p:cNvSpPr txBox="1"/>
          <p:nvPr/>
        </p:nvSpPr>
        <p:spPr>
          <a:xfrm>
            <a:off x="822523" y="2318327"/>
            <a:ext cx="20905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Encore un mois pour bien couvrir le département…</a:t>
            </a:r>
          </a:p>
          <a:p>
            <a:r>
              <a:rPr lang="fr-FR" dirty="0"/>
              <a:t>Mais des enseignements intéressants et une couverture médiatique intéressante (NR, radios).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FEEAABD-A2F2-5835-AADF-19A7ACD45E56}"/>
              </a:ext>
            </a:extLst>
          </p:cNvPr>
          <p:cNvSpPr txBox="1"/>
          <p:nvPr/>
        </p:nvSpPr>
        <p:spPr>
          <a:xfrm>
            <a:off x="566610" y="125763"/>
            <a:ext cx="702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B2A712"/>
                </a:solidFill>
                <a:latin typeface="Bebas Neue" panose="020B0606020202050201" pitchFamily="34" charset="0"/>
              </a:rPr>
              <a:t>Présentation Bilan SENTINELLES DE LA NATURE 2025</a:t>
            </a:r>
          </a:p>
          <a:p>
            <a:r>
              <a:rPr lang="fr-FR" sz="2800" dirty="0">
                <a:solidFill>
                  <a:srgbClr val="B2A712"/>
                </a:solidFill>
                <a:latin typeface="Bebas Neue" panose="020B0606020202050201" pitchFamily="34" charset="0"/>
              </a:rPr>
              <a:t>CAMPAGNE REPRISE EN </a:t>
            </a:r>
            <a:r>
              <a:rPr lang="fr-FR" sz="2800" dirty="0" err="1">
                <a:solidFill>
                  <a:srgbClr val="B2A712"/>
                </a:solidFill>
                <a:latin typeface="Bebas Neue" panose="020B0606020202050201" pitchFamily="34" charset="0"/>
              </a:rPr>
              <a:t>MAGASIn</a:t>
            </a:r>
            <a:endParaRPr lang="fr-FR" sz="2800" dirty="0">
              <a:solidFill>
                <a:srgbClr val="8A857F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550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6798</TotalTime>
  <Words>695</Words>
  <Application>Microsoft Office PowerPoint</Application>
  <PresentationFormat>Affichage à l'écran (4:3)</PresentationFormat>
  <Paragraphs>89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Bebas Neue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GHISLAINE CARIMALO</dc:creator>
  <cp:lastModifiedBy>Alain BLANCHET</cp:lastModifiedBy>
  <cp:revision>570</cp:revision>
  <cp:lastPrinted>2021-03-19T15:54:47Z</cp:lastPrinted>
  <dcterms:created xsi:type="dcterms:W3CDTF">2017-03-28T09:27:20Z</dcterms:created>
  <dcterms:modified xsi:type="dcterms:W3CDTF">2026-01-26T15:12:31Z</dcterms:modified>
</cp:coreProperties>
</file>